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58" r:id="rId6"/>
    <p:sldId id="259" r:id="rId7"/>
    <p:sldId id="260" r:id="rId8"/>
    <p:sldId id="261" r:id="rId9"/>
    <p:sldId id="270" r:id="rId10"/>
    <p:sldId id="271" r:id="rId11"/>
    <p:sldId id="272" r:id="rId12"/>
    <p:sldId id="265" r:id="rId1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F8322-646D-4015-9CB7-E91904BF2382}" v="10" dt="2025-06-02T20:58:06.41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405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se Poole" userId="33bd92b9-455a-406b-82d2-817655f49c0a" providerId="ADAL" clId="{3E0F8322-646D-4015-9CB7-E91904BF2382}"/>
    <pc:docChg chg="undo custSel addSld delSld modSld">
      <pc:chgData name="Denise Poole" userId="33bd92b9-455a-406b-82d2-817655f49c0a" providerId="ADAL" clId="{3E0F8322-646D-4015-9CB7-E91904BF2382}" dt="2025-06-02T20:58:06.411" v="159"/>
      <pc:docMkLst>
        <pc:docMk/>
      </pc:docMkLst>
      <pc:sldChg chg="del">
        <pc:chgData name="Denise Poole" userId="33bd92b9-455a-406b-82d2-817655f49c0a" providerId="ADAL" clId="{3E0F8322-646D-4015-9CB7-E91904BF2382}" dt="2025-05-28T00:58:57.733" v="44" actId="2696"/>
        <pc:sldMkLst>
          <pc:docMk/>
          <pc:sldMk cId="0" sldId="257"/>
        </pc:sldMkLst>
      </pc:sldChg>
      <pc:sldChg chg="modSp mod">
        <pc:chgData name="Denise Poole" userId="33bd92b9-455a-406b-82d2-817655f49c0a" providerId="ADAL" clId="{3E0F8322-646D-4015-9CB7-E91904BF2382}" dt="2025-05-28T01:01:59.117" v="77" actId="1076"/>
        <pc:sldMkLst>
          <pc:docMk/>
          <pc:sldMk cId="0" sldId="259"/>
        </pc:sldMkLst>
        <pc:spChg chg="mod">
          <ac:chgData name="Denise Poole" userId="33bd92b9-455a-406b-82d2-817655f49c0a" providerId="ADAL" clId="{3E0F8322-646D-4015-9CB7-E91904BF2382}" dt="2025-05-28T01:01:59.117" v="77" actId="1076"/>
          <ac:spMkLst>
            <pc:docMk/>
            <pc:sldMk cId="0" sldId="259"/>
            <ac:spMk id="3" creationId="{00000000-0000-0000-0000-000000000000}"/>
          </ac:spMkLst>
        </pc:spChg>
        <pc:picChg chg="mod">
          <ac:chgData name="Denise Poole" userId="33bd92b9-455a-406b-82d2-817655f49c0a" providerId="ADAL" clId="{3E0F8322-646D-4015-9CB7-E91904BF2382}" dt="2025-05-28T01:01:54.933" v="76" actId="1076"/>
          <ac:picMkLst>
            <pc:docMk/>
            <pc:sldMk cId="0" sldId="259"/>
            <ac:picMk id="4" creationId="{00000000-0000-0000-0000-000000000000}"/>
          </ac:picMkLst>
        </pc:picChg>
      </pc:sldChg>
      <pc:sldChg chg="modSp mod">
        <pc:chgData name="Denise Poole" userId="33bd92b9-455a-406b-82d2-817655f49c0a" providerId="ADAL" clId="{3E0F8322-646D-4015-9CB7-E91904BF2382}" dt="2025-06-02T20:49:50.337" v="133" actId="6549"/>
        <pc:sldMkLst>
          <pc:docMk/>
          <pc:sldMk cId="0" sldId="260"/>
        </pc:sldMkLst>
        <pc:spChg chg="mod">
          <ac:chgData name="Denise Poole" userId="33bd92b9-455a-406b-82d2-817655f49c0a" providerId="ADAL" clId="{3E0F8322-646D-4015-9CB7-E91904BF2382}" dt="2025-06-02T20:49:50.337" v="133" actId="6549"/>
          <ac:spMkLst>
            <pc:docMk/>
            <pc:sldMk cId="0" sldId="260"/>
            <ac:spMk id="7" creationId="{00000000-0000-0000-0000-000000000000}"/>
          </ac:spMkLst>
        </pc:spChg>
        <pc:picChg chg="mod">
          <ac:chgData name="Denise Poole" userId="33bd92b9-455a-406b-82d2-817655f49c0a" providerId="ADAL" clId="{3E0F8322-646D-4015-9CB7-E91904BF2382}" dt="2025-05-28T01:01:40.683" v="75" actId="1076"/>
          <ac:picMkLst>
            <pc:docMk/>
            <pc:sldMk cId="0" sldId="260"/>
            <ac:picMk id="5" creationId="{00000000-0000-0000-0000-000000000000}"/>
          </ac:picMkLst>
        </pc:picChg>
      </pc:sldChg>
      <pc:sldChg chg="modSp mod">
        <pc:chgData name="Denise Poole" userId="33bd92b9-455a-406b-82d2-817655f49c0a" providerId="ADAL" clId="{3E0F8322-646D-4015-9CB7-E91904BF2382}" dt="2025-05-28T01:02:17.492" v="83" actId="14100"/>
        <pc:sldMkLst>
          <pc:docMk/>
          <pc:sldMk cId="0" sldId="261"/>
        </pc:sldMkLst>
        <pc:spChg chg="mod">
          <ac:chgData name="Denise Poole" userId="33bd92b9-455a-406b-82d2-817655f49c0a" providerId="ADAL" clId="{3E0F8322-646D-4015-9CB7-E91904BF2382}" dt="2025-05-28T01:02:09.153" v="79" actId="1076"/>
          <ac:spMkLst>
            <pc:docMk/>
            <pc:sldMk cId="0" sldId="261"/>
            <ac:spMk id="3" creationId="{00000000-0000-0000-0000-000000000000}"/>
          </ac:spMkLst>
        </pc:spChg>
        <pc:picChg chg="mod">
          <ac:chgData name="Denise Poole" userId="33bd92b9-455a-406b-82d2-817655f49c0a" providerId="ADAL" clId="{3E0F8322-646D-4015-9CB7-E91904BF2382}" dt="2025-05-28T01:02:17.492" v="83" actId="14100"/>
          <ac:picMkLst>
            <pc:docMk/>
            <pc:sldMk cId="0" sldId="261"/>
            <ac:picMk id="5" creationId="{00000000-0000-0000-0000-000000000000}"/>
          </ac:picMkLst>
        </pc:picChg>
        <pc:picChg chg="mod">
          <ac:chgData name="Denise Poole" userId="33bd92b9-455a-406b-82d2-817655f49c0a" providerId="ADAL" clId="{3E0F8322-646D-4015-9CB7-E91904BF2382}" dt="2025-05-28T01:02:06.183" v="78" actId="1076"/>
          <ac:picMkLst>
            <pc:docMk/>
            <pc:sldMk cId="0" sldId="261"/>
            <ac:picMk id="6" creationId="{00000000-0000-0000-0000-000000000000}"/>
          </ac:picMkLst>
        </pc:picChg>
      </pc:sldChg>
      <pc:sldChg chg="del">
        <pc:chgData name="Denise Poole" userId="33bd92b9-455a-406b-82d2-817655f49c0a" providerId="ADAL" clId="{3E0F8322-646D-4015-9CB7-E91904BF2382}" dt="2025-05-28T00:58:36.367" v="42" actId="2696"/>
        <pc:sldMkLst>
          <pc:docMk/>
          <pc:sldMk cId="0" sldId="262"/>
        </pc:sldMkLst>
      </pc:sldChg>
      <pc:sldChg chg="del">
        <pc:chgData name="Denise Poole" userId="33bd92b9-455a-406b-82d2-817655f49c0a" providerId="ADAL" clId="{3E0F8322-646D-4015-9CB7-E91904BF2382}" dt="2025-05-28T01:00:59.750" v="71" actId="2696"/>
        <pc:sldMkLst>
          <pc:docMk/>
          <pc:sldMk cId="0" sldId="264"/>
        </pc:sldMkLst>
      </pc:sldChg>
      <pc:sldChg chg="addSp modSp">
        <pc:chgData name="Denise Poole" userId="33bd92b9-455a-406b-82d2-817655f49c0a" providerId="ADAL" clId="{3E0F8322-646D-4015-9CB7-E91904BF2382}" dt="2025-06-02T20:58:06.411" v="159"/>
        <pc:sldMkLst>
          <pc:docMk/>
          <pc:sldMk cId="0" sldId="265"/>
        </pc:sldMkLst>
        <pc:picChg chg="add mod">
          <ac:chgData name="Denise Poole" userId="33bd92b9-455a-406b-82d2-817655f49c0a" providerId="ADAL" clId="{3E0F8322-646D-4015-9CB7-E91904BF2382}" dt="2025-06-02T20:58:06.411" v="159"/>
          <ac:picMkLst>
            <pc:docMk/>
            <pc:sldMk cId="0" sldId="265"/>
            <ac:picMk id="4" creationId="{D39D3AB1-D62E-9F0B-C49E-0670341A9DEF}"/>
          </ac:picMkLst>
        </pc:picChg>
      </pc:sldChg>
      <pc:sldChg chg="del">
        <pc:chgData name="Denise Poole" userId="33bd92b9-455a-406b-82d2-817655f49c0a" providerId="ADAL" clId="{3E0F8322-646D-4015-9CB7-E91904BF2382}" dt="2025-05-28T00:58:50.504" v="43" actId="2696"/>
        <pc:sldMkLst>
          <pc:docMk/>
          <pc:sldMk cId="2640623993" sldId="267"/>
        </pc:sldMkLst>
      </pc:sldChg>
      <pc:sldChg chg="addSp delSp modSp mod modNotesTx">
        <pc:chgData name="Denise Poole" userId="33bd92b9-455a-406b-82d2-817655f49c0a" providerId="ADAL" clId="{3E0F8322-646D-4015-9CB7-E91904BF2382}" dt="2025-06-02T20:17:40.889" v="109" actId="1076"/>
        <pc:sldMkLst>
          <pc:docMk/>
          <pc:sldMk cId="1100007827" sldId="269"/>
        </pc:sldMkLst>
        <pc:spChg chg="mod">
          <ac:chgData name="Denise Poole" userId="33bd92b9-455a-406b-82d2-817655f49c0a" providerId="ADAL" clId="{3E0F8322-646D-4015-9CB7-E91904BF2382}" dt="2025-06-02T20:17:28.766" v="107" actId="164"/>
          <ac:spMkLst>
            <pc:docMk/>
            <pc:sldMk cId="1100007827" sldId="269"/>
            <ac:spMk id="9" creationId="{F58578DC-D850-66EA-966D-507E6F8081BE}"/>
          </ac:spMkLst>
        </pc:spChg>
        <pc:grpChg chg="add mod">
          <ac:chgData name="Denise Poole" userId="33bd92b9-455a-406b-82d2-817655f49c0a" providerId="ADAL" clId="{3E0F8322-646D-4015-9CB7-E91904BF2382}" dt="2025-06-02T20:17:33.186" v="108" actId="1076"/>
          <ac:grpSpMkLst>
            <pc:docMk/>
            <pc:sldMk cId="1100007827" sldId="269"/>
            <ac:grpSpMk id="5" creationId="{40CFB513-F574-2AC9-EFFE-35B812BE4CE1}"/>
          </ac:grpSpMkLst>
        </pc:grpChg>
        <pc:picChg chg="add del mod">
          <ac:chgData name="Denise Poole" userId="33bd92b9-455a-406b-82d2-817655f49c0a" providerId="ADAL" clId="{3E0F8322-646D-4015-9CB7-E91904BF2382}" dt="2025-06-02T20:17:04.849" v="102" actId="478"/>
          <ac:picMkLst>
            <pc:docMk/>
            <pc:sldMk cId="1100007827" sldId="269"/>
            <ac:picMk id="3" creationId="{1F79CF03-4EA3-1E53-4A71-679C4C2E46A5}"/>
          </ac:picMkLst>
        </pc:picChg>
        <pc:picChg chg="mod">
          <ac:chgData name="Denise Poole" userId="33bd92b9-455a-406b-82d2-817655f49c0a" providerId="ADAL" clId="{3E0F8322-646D-4015-9CB7-E91904BF2382}" dt="2025-06-02T20:17:40.889" v="109" actId="1076"/>
          <ac:picMkLst>
            <pc:docMk/>
            <pc:sldMk cId="1100007827" sldId="269"/>
            <ac:picMk id="8" creationId="{86D042A8-15CE-A2FA-A056-6BCCCAF23E3B}"/>
          </ac:picMkLst>
        </pc:picChg>
        <pc:picChg chg="mod">
          <ac:chgData name="Denise Poole" userId="33bd92b9-455a-406b-82d2-817655f49c0a" providerId="ADAL" clId="{3E0F8322-646D-4015-9CB7-E91904BF2382}" dt="2025-06-02T20:17:28.766" v="107" actId="164"/>
          <ac:picMkLst>
            <pc:docMk/>
            <pc:sldMk cId="1100007827" sldId="269"/>
            <ac:picMk id="20" creationId="{5C1A2E4B-B9CC-6D91-CA97-D372285310EA}"/>
          </ac:picMkLst>
        </pc:picChg>
        <pc:picChg chg="add">
          <ac:chgData name="Denise Poole" userId="33bd92b9-455a-406b-82d2-817655f49c0a" providerId="ADAL" clId="{3E0F8322-646D-4015-9CB7-E91904BF2382}" dt="2025-06-02T20:16:11.379" v="96"/>
          <ac:picMkLst>
            <pc:docMk/>
            <pc:sldMk cId="1100007827" sldId="269"/>
            <ac:picMk id="1026" creationId="{793E963C-F5D5-9BB2-443C-4F52B0350257}"/>
          </ac:picMkLst>
        </pc:picChg>
      </pc:sldChg>
      <pc:sldChg chg="addSp delSp modSp mod">
        <pc:chgData name="Denise Poole" userId="33bd92b9-455a-406b-82d2-817655f49c0a" providerId="ADAL" clId="{3E0F8322-646D-4015-9CB7-E91904BF2382}" dt="2025-06-02T20:57:17.914" v="158"/>
        <pc:sldMkLst>
          <pc:docMk/>
          <pc:sldMk cId="370899598" sldId="270"/>
        </pc:sldMkLst>
        <pc:spChg chg="mod">
          <ac:chgData name="Denise Poole" userId="33bd92b9-455a-406b-82d2-817655f49c0a" providerId="ADAL" clId="{3E0F8322-646D-4015-9CB7-E91904BF2382}" dt="2025-06-02T20:57:09.221" v="157" actId="207"/>
          <ac:spMkLst>
            <pc:docMk/>
            <pc:sldMk cId="370899598" sldId="270"/>
            <ac:spMk id="8" creationId="{5C1B455F-D226-AAB4-FD42-2F9E274454C0}"/>
          </ac:spMkLst>
        </pc:spChg>
        <pc:spChg chg="mod">
          <ac:chgData name="Denise Poole" userId="33bd92b9-455a-406b-82d2-817655f49c0a" providerId="ADAL" clId="{3E0F8322-646D-4015-9CB7-E91904BF2382}" dt="2025-05-28T00:57:57.905" v="36" actId="1076"/>
          <ac:spMkLst>
            <pc:docMk/>
            <pc:sldMk cId="370899598" sldId="270"/>
            <ac:spMk id="9" creationId="{1ACDF8C3-B51A-AAB3-D0E1-28E6E6EF2929}"/>
          </ac:spMkLst>
        </pc:spChg>
        <pc:picChg chg="mod">
          <ac:chgData name="Denise Poole" userId="33bd92b9-455a-406b-82d2-817655f49c0a" providerId="ADAL" clId="{3E0F8322-646D-4015-9CB7-E91904BF2382}" dt="2025-06-02T20:56:11.609" v="138" actId="1076"/>
          <ac:picMkLst>
            <pc:docMk/>
            <pc:sldMk cId="370899598" sldId="270"/>
            <ac:picMk id="2" creationId="{FEC22272-3350-4FE3-70BA-5D3E88C879B0}"/>
          </ac:picMkLst>
        </pc:picChg>
        <pc:picChg chg="add mod">
          <ac:chgData name="Denise Poole" userId="33bd92b9-455a-406b-82d2-817655f49c0a" providerId="ADAL" clId="{3E0F8322-646D-4015-9CB7-E91904BF2382}" dt="2025-06-02T20:57:17.914" v="158"/>
          <ac:picMkLst>
            <pc:docMk/>
            <pc:sldMk cId="370899598" sldId="270"/>
            <ac:picMk id="6" creationId="{4E2D4B35-BC8A-AF25-6906-42E2C3662A18}"/>
          </ac:picMkLst>
        </pc:picChg>
        <pc:picChg chg="del mod">
          <ac:chgData name="Denise Poole" userId="33bd92b9-455a-406b-82d2-817655f49c0a" providerId="ADAL" clId="{3E0F8322-646D-4015-9CB7-E91904BF2382}" dt="2025-06-02T20:55:51.722" v="134" actId="478"/>
          <ac:picMkLst>
            <pc:docMk/>
            <pc:sldMk cId="370899598" sldId="270"/>
            <ac:picMk id="11" creationId="{CA29A2D9-DDED-E740-7B88-E2F14657E5A4}"/>
          </ac:picMkLst>
        </pc:picChg>
      </pc:sldChg>
      <pc:sldChg chg="addSp delSp modSp add mod modNotesTx">
        <pc:chgData name="Denise Poole" userId="33bd92b9-455a-406b-82d2-817655f49c0a" providerId="ADAL" clId="{3E0F8322-646D-4015-9CB7-E91904BF2382}" dt="2025-05-28T01:00:52.862" v="70" actId="14100"/>
        <pc:sldMkLst>
          <pc:docMk/>
          <pc:sldMk cId="2003344583" sldId="271"/>
        </pc:sldMkLst>
        <pc:spChg chg="add mod">
          <ac:chgData name="Denise Poole" userId="33bd92b9-455a-406b-82d2-817655f49c0a" providerId="ADAL" clId="{3E0F8322-646D-4015-9CB7-E91904BF2382}" dt="2025-05-28T00:56:09.850" v="6"/>
          <ac:spMkLst>
            <pc:docMk/>
            <pc:sldMk cId="2003344583" sldId="271"/>
            <ac:spMk id="7" creationId="{8097AAC5-DD71-BBB1-2475-3A8225034900}"/>
          </ac:spMkLst>
        </pc:spChg>
        <pc:spChg chg="add mod">
          <ac:chgData name="Denise Poole" userId="33bd92b9-455a-406b-82d2-817655f49c0a" providerId="ADAL" clId="{3E0F8322-646D-4015-9CB7-E91904BF2382}" dt="2025-05-28T01:00:42.617" v="67" actId="1076"/>
          <ac:spMkLst>
            <pc:docMk/>
            <pc:sldMk cId="2003344583" sldId="271"/>
            <ac:spMk id="13" creationId="{7A3CA414-3813-FDFA-6D1D-1EA805698A34}"/>
          </ac:spMkLst>
        </pc:spChg>
        <pc:picChg chg="add mod">
          <ac:chgData name="Denise Poole" userId="33bd92b9-455a-406b-82d2-817655f49c0a" providerId="ADAL" clId="{3E0F8322-646D-4015-9CB7-E91904BF2382}" dt="2025-05-28T01:00:45.138" v="68" actId="1076"/>
          <ac:picMkLst>
            <pc:docMk/>
            <pc:sldMk cId="2003344583" sldId="271"/>
            <ac:picMk id="10" creationId="{EE8DF8EB-B63B-40FF-45EF-19D3C8BEAB1F}"/>
          </ac:picMkLst>
        </pc:picChg>
        <pc:picChg chg="add mod">
          <ac:chgData name="Denise Poole" userId="33bd92b9-455a-406b-82d2-817655f49c0a" providerId="ADAL" clId="{3E0F8322-646D-4015-9CB7-E91904BF2382}" dt="2025-05-28T01:00:52.862" v="70" actId="14100"/>
          <ac:picMkLst>
            <pc:docMk/>
            <pc:sldMk cId="2003344583" sldId="271"/>
            <ac:picMk id="12" creationId="{5B96A54D-0624-18AF-84E1-A92C97A8C1F9}"/>
          </ac:picMkLst>
        </pc:picChg>
      </pc:sldChg>
      <pc:sldChg chg="delSp modSp add mod modNotesTx">
        <pc:chgData name="Denise Poole" userId="33bd92b9-455a-406b-82d2-817655f49c0a" providerId="ADAL" clId="{3E0F8322-646D-4015-9CB7-E91904BF2382}" dt="2025-05-28T01:00:07.500" v="59" actId="14100"/>
        <pc:sldMkLst>
          <pc:docMk/>
          <pc:sldMk cId="3681298845" sldId="272"/>
        </pc:sldMkLst>
        <pc:spChg chg="mod">
          <ac:chgData name="Denise Poole" userId="33bd92b9-455a-406b-82d2-817655f49c0a" providerId="ADAL" clId="{3E0F8322-646D-4015-9CB7-E91904BF2382}" dt="2025-05-28T01:00:07.500" v="59" actId="14100"/>
          <ac:spMkLst>
            <pc:docMk/>
            <pc:sldMk cId="3681298845" sldId="272"/>
            <ac:spMk id="16" creationId="{401C8E7E-E318-4539-38FA-4401EB635EE6}"/>
          </ac:spMkLst>
        </pc:spChg>
        <pc:picChg chg="mod">
          <ac:chgData name="Denise Poole" userId="33bd92b9-455a-406b-82d2-817655f49c0a" providerId="ADAL" clId="{3E0F8322-646D-4015-9CB7-E91904BF2382}" dt="2025-05-28T00:59:48.433" v="52" actId="14100"/>
          <ac:picMkLst>
            <pc:docMk/>
            <pc:sldMk cId="3681298845" sldId="272"/>
            <ac:picMk id="14" creationId="{0BB97C45-2CE1-57BD-2E9E-270B960F6339}"/>
          </ac:picMkLst>
        </pc:picChg>
        <pc:picChg chg="mod">
          <ac:chgData name="Denise Poole" userId="33bd92b9-455a-406b-82d2-817655f49c0a" providerId="ADAL" clId="{3E0F8322-646D-4015-9CB7-E91904BF2382}" dt="2025-05-28T00:59:55.933" v="55" actId="14100"/>
          <ac:picMkLst>
            <pc:docMk/>
            <pc:sldMk cId="3681298845" sldId="272"/>
            <ac:picMk id="15" creationId="{1ECFE43B-0FB8-CEFF-EF65-42EE1A8F786F}"/>
          </ac:picMkLst>
        </pc:picChg>
      </pc:sldChg>
      <pc:sldChg chg="addSp delSp modSp add mod">
        <pc:chgData name="Denise Poole" userId="33bd92b9-455a-406b-82d2-817655f49c0a" providerId="ADAL" clId="{3E0F8322-646D-4015-9CB7-E91904BF2382}" dt="2025-06-02T20:21:10.104" v="132" actId="692"/>
        <pc:sldMkLst>
          <pc:docMk/>
          <pc:sldMk cId="333908875" sldId="273"/>
        </pc:sldMkLst>
        <pc:spChg chg="del">
          <ac:chgData name="Denise Poole" userId="33bd92b9-455a-406b-82d2-817655f49c0a" providerId="ADAL" clId="{3E0F8322-646D-4015-9CB7-E91904BF2382}" dt="2025-06-02T20:17:55.683" v="111" actId="478"/>
          <ac:spMkLst>
            <pc:docMk/>
            <pc:sldMk cId="333908875" sldId="273"/>
            <ac:spMk id="9" creationId="{D1B33934-5BD3-6C15-F4FE-59CBE9D5EF22}"/>
          </ac:spMkLst>
        </pc:spChg>
        <pc:picChg chg="add del mod">
          <ac:chgData name="Denise Poole" userId="33bd92b9-455a-406b-82d2-817655f49c0a" providerId="ADAL" clId="{3E0F8322-646D-4015-9CB7-E91904BF2382}" dt="2025-06-02T20:20:37.859" v="128" actId="1076"/>
          <ac:picMkLst>
            <pc:docMk/>
            <pc:sldMk cId="333908875" sldId="273"/>
            <ac:picMk id="3" creationId="{DE0DD9A9-B802-C795-CA91-04D7900735B7}"/>
          </ac:picMkLst>
        </pc:picChg>
        <pc:picChg chg="del">
          <ac:chgData name="Denise Poole" userId="33bd92b9-455a-406b-82d2-817655f49c0a" providerId="ADAL" clId="{3E0F8322-646D-4015-9CB7-E91904BF2382}" dt="2025-06-02T20:17:51.746" v="110" actId="478"/>
          <ac:picMkLst>
            <pc:docMk/>
            <pc:sldMk cId="333908875" sldId="273"/>
            <ac:picMk id="4" creationId="{174EA70E-8210-9DD0-5B9C-EA7901E025C6}"/>
          </ac:picMkLst>
        </pc:picChg>
        <pc:picChg chg="add mod">
          <ac:chgData name="Denise Poole" userId="33bd92b9-455a-406b-82d2-817655f49c0a" providerId="ADAL" clId="{3E0F8322-646D-4015-9CB7-E91904BF2382}" dt="2025-06-02T20:21:10.104" v="132" actId="692"/>
          <ac:picMkLst>
            <pc:docMk/>
            <pc:sldMk cId="333908875" sldId="273"/>
            <ac:picMk id="6" creationId="{DF03AE1C-C4FE-9119-871E-BCA6B4E0BBE3}"/>
          </ac:picMkLst>
        </pc:picChg>
        <pc:picChg chg="del">
          <ac:chgData name="Denise Poole" userId="33bd92b9-455a-406b-82d2-817655f49c0a" providerId="ADAL" clId="{3E0F8322-646D-4015-9CB7-E91904BF2382}" dt="2025-06-02T20:17:51.746" v="110" actId="478"/>
          <ac:picMkLst>
            <pc:docMk/>
            <pc:sldMk cId="333908875" sldId="273"/>
            <ac:picMk id="8" creationId="{17D2A826-AE64-E96D-C4DC-CDA030253779}"/>
          </ac:picMkLst>
        </pc:picChg>
        <pc:picChg chg="del">
          <ac:chgData name="Denise Poole" userId="33bd92b9-455a-406b-82d2-817655f49c0a" providerId="ADAL" clId="{3E0F8322-646D-4015-9CB7-E91904BF2382}" dt="2025-06-02T20:17:51.746" v="110" actId="478"/>
          <ac:picMkLst>
            <pc:docMk/>
            <pc:sldMk cId="333908875" sldId="273"/>
            <ac:picMk id="20" creationId="{9DF022A7-03FA-A02E-9130-91A3B2353060}"/>
          </ac:picMkLst>
        </pc:picChg>
        <pc:picChg chg="add del mod">
          <ac:chgData name="Denise Poole" userId="33bd92b9-455a-406b-82d2-817655f49c0a" providerId="ADAL" clId="{3E0F8322-646D-4015-9CB7-E91904BF2382}" dt="2025-06-02T20:18:11.023" v="115" actId="478"/>
          <ac:picMkLst>
            <pc:docMk/>
            <pc:sldMk cId="333908875" sldId="273"/>
            <ac:picMk id="2050" creationId="{FF757C42-4944-A9F9-F049-40A202DBBA5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66028-EE3F-4F8B-A085-49D4D7B696D9}" type="datetimeFigureOut">
              <a:rPr lang="en-NZ" smtClean="0"/>
              <a:t>3/06/2025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0BE69-027E-45B0-85C3-776F6EB74BE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366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Standing too close to the incoming train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Not standing behind the yellow 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The ball.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0BE69-027E-45B0-85C3-776F6EB74BE1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7239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Bells and lights are 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Barrier arm is coming down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NZ" sz="1200" dirty="0">
                <a:solidFill>
                  <a:srgbClr val="3EB1C8"/>
                </a:solidFill>
              </a:rPr>
              <a:t>There is no physical barrier to stop them walking across the tracks before the train gets there. 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D0BE69-027E-45B0-85C3-776F6EB74BE1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2525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8922" y="331978"/>
            <a:ext cx="10935716" cy="1158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43676" y="1224788"/>
            <a:ext cx="5863590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hyperlink" Target="https://at.govt.nz/bus-train-ferry/train-services/safety-around-trains-stations-track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hyperlink" Target="https://www.linkedin.com/posts/auckland-transport_tracey-musson-is-a-locomotive-engineer-and-activity-7094121826288603139-kLmW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999" cy="4114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3400" y="4419600"/>
            <a:ext cx="6629400" cy="208903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0"/>
              </a:spcBef>
            </a:pPr>
            <a:r>
              <a:rPr sz="4500" dirty="0">
                <a:solidFill>
                  <a:srgbClr val="FFFFFF"/>
                </a:solidFill>
                <a:latin typeface="Arial Black"/>
                <a:cs typeface="Arial Black"/>
              </a:rPr>
              <a:t>Staying</a:t>
            </a:r>
            <a:r>
              <a:rPr sz="4500" spc="-1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500" dirty="0">
                <a:solidFill>
                  <a:srgbClr val="FFFFFF"/>
                </a:solidFill>
                <a:latin typeface="Arial Black"/>
                <a:cs typeface="Arial Black"/>
              </a:rPr>
              <a:t>Safe</a:t>
            </a:r>
            <a:r>
              <a:rPr sz="4500" spc="-13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500" spc="-25" dirty="0">
                <a:solidFill>
                  <a:srgbClr val="FFFFFF"/>
                </a:solidFill>
                <a:latin typeface="Arial Black"/>
                <a:cs typeface="Arial Black"/>
              </a:rPr>
              <a:t>on </a:t>
            </a:r>
            <a:r>
              <a:rPr sz="4500" dirty="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sz="4500" spc="-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500" spc="-10" dirty="0">
                <a:solidFill>
                  <a:srgbClr val="FFFFFF"/>
                </a:solidFill>
                <a:latin typeface="Arial Black"/>
                <a:cs typeface="Arial Black"/>
              </a:rPr>
              <a:t>Auckland </a:t>
            </a:r>
            <a:r>
              <a:rPr sz="4500" dirty="0">
                <a:solidFill>
                  <a:srgbClr val="FFFFFF"/>
                </a:solidFill>
                <a:latin typeface="Arial Black"/>
                <a:cs typeface="Arial Black"/>
              </a:rPr>
              <a:t>Metro</a:t>
            </a:r>
            <a:r>
              <a:rPr sz="4500" spc="-5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4500" spc="-20" dirty="0">
                <a:solidFill>
                  <a:srgbClr val="FFFFFF"/>
                </a:solidFill>
                <a:latin typeface="Arial Black"/>
                <a:cs typeface="Arial Black"/>
              </a:rPr>
              <a:t>Rail </a:t>
            </a:r>
            <a:r>
              <a:rPr sz="4500" spc="-10" dirty="0">
                <a:solidFill>
                  <a:srgbClr val="FFFFFF"/>
                </a:solidFill>
                <a:latin typeface="Arial Black"/>
                <a:cs typeface="Arial Black"/>
              </a:rPr>
              <a:t>Network</a:t>
            </a:r>
            <a:endParaRPr sz="4500" dirty="0">
              <a:latin typeface="Arial Black"/>
              <a:cs typeface="Arial Black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1600" y="5686462"/>
            <a:ext cx="1807590" cy="7289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398329" y="3286771"/>
            <a:ext cx="3810000" cy="3533129"/>
            <a:chOff x="7294163" y="1971846"/>
            <a:chExt cx="4897836" cy="488615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4163" y="1971846"/>
              <a:ext cx="4897836" cy="48861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2551" y="5722124"/>
              <a:ext cx="1545463" cy="728954"/>
            </a:xfrm>
            <a:prstGeom prst="rect">
              <a:avLst/>
            </a:prstGeom>
          </p:spPr>
        </p:pic>
      </p:grpSp>
      <p:pic>
        <p:nvPicPr>
          <p:cNvPr id="7" name="Picture 6">
            <a:hlinkClick r:id="rId4"/>
            <a:extLst>
              <a:ext uri="{FF2B5EF4-FFF2-40B4-BE49-F238E27FC236}">
                <a16:creationId xmlns:a16="http://schemas.microsoft.com/office/drawing/2014/main" id="{90E0768B-5513-7207-DD37-BDA9A4EA8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264" y="1183816"/>
            <a:ext cx="8145472" cy="4558606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0DB5FDDF-065A-FBD0-E0C8-3C0EF9133F61}"/>
              </a:ext>
            </a:extLst>
          </p:cNvPr>
          <p:cNvSpPr txBox="1">
            <a:spLocks/>
          </p:cNvSpPr>
          <p:nvPr/>
        </p:nvSpPr>
        <p:spPr>
          <a:xfrm>
            <a:off x="0" y="331978"/>
            <a:ext cx="1219200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80975" algn="ctr">
              <a:spcBef>
                <a:spcPts val="100"/>
              </a:spcBef>
            </a:pPr>
            <a:r>
              <a:rPr lang="en-NZ" sz="4400" b="1" spc="-135" dirty="0">
                <a:solidFill>
                  <a:srgbClr val="0974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around trains, stations &amp; tracks</a:t>
            </a:r>
            <a:endParaRPr lang="en-NZ" spc="-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31978"/>
            <a:ext cx="1219200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999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At</a:t>
            </a:r>
            <a:r>
              <a:rPr spc="-280" dirty="0"/>
              <a:t> </a:t>
            </a:r>
            <a:r>
              <a:rPr spc="-190" dirty="0"/>
              <a:t>Level</a:t>
            </a:r>
            <a:r>
              <a:rPr spc="-250" dirty="0"/>
              <a:t> </a:t>
            </a:r>
            <a:r>
              <a:rPr spc="-125" dirty="0"/>
              <a:t>Crossings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06321" y="4960746"/>
            <a:ext cx="5324475" cy="1125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lang="en-NZ" sz="1800" b="1" dirty="0">
                <a:solidFill>
                  <a:srgbClr val="FFFFFF"/>
                </a:solidFill>
                <a:latin typeface="Calibri"/>
                <a:cs typeface="Calibri"/>
              </a:rPr>
              <a:t>Always l</a:t>
            </a:r>
            <a:r>
              <a:rPr sz="1800" b="1" dirty="0" err="1">
                <a:solidFill>
                  <a:srgbClr val="FFFFFF"/>
                </a:solidFill>
                <a:latin typeface="Calibri"/>
                <a:cs typeface="Calibri"/>
              </a:rPr>
              <a:t>ook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both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ways</a:t>
            </a:r>
            <a:endParaRPr sz="1800" dirty="0">
              <a:latin typeface="Calibri"/>
              <a:cs typeface="Calibri"/>
            </a:endParaRPr>
          </a:p>
          <a:p>
            <a:pPr marL="297815" marR="5080" indent="-285750">
              <a:lnSpc>
                <a:spcPct val="101099"/>
              </a:lnSpc>
              <a:spcBef>
                <a:spcPts val="2135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Wait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alarm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bells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flashing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lights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stop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before 	crossing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7746" y="1442339"/>
            <a:ext cx="7290054" cy="314629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67800" y="5722124"/>
            <a:ext cx="1720215" cy="7289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4163" y="1971846"/>
            <a:ext cx="4897836" cy="48861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1600" y="5764411"/>
            <a:ext cx="1720214" cy="7289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0" y="1453022"/>
            <a:ext cx="7165896" cy="368503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8922" y="331978"/>
            <a:ext cx="10935716" cy="760720"/>
          </a:xfrm>
          <a:prstGeom prst="rect">
            <a:avLst/>
          </a:prstGeom>
        </p:spPr>
        <p:txBody>
          <a:bodyPr vert="horz" wrap="square" lIns="0" tIns="67563" rIns="0" bIns="0" rtlCol="0">
            <a:spAutoFit/>
          </a:bodyPr>
          <a:lstStyle/>
          <a:p>
            <a:pPr marL="2735580">
              <a:lnSpc>
                <a:spcPct val="100000"/>
              </a:lnSpc>
              <a:spcBef>
                <a:spcPts val="100"/>
              </a:spcBef>
            </a:pPr>
            <a:r>
              <a:rPr spc="-135" dirty="0">
                <a:solidFill>
                  <a:srgbClr val="0974BA"/>
                </a:solidFill>
              </a:rPr>
              <a:t>Near</a:t>
            </a:r>
            <a:r>
              <a:rPr spc="-240" dirty="0">
                <a:solidFill>
                  <a:srgbClr val="0974BA"/>
                </a:solidFill>
              </a:rPr>
              <a:t> </a:t>
            </a:r>
            <a:r>
              <a:rPr spc="-160" dirty="0">
                <a:solidFill>
                  <a:srgbClr val="0974BA"/>
                </a:solidFill>
              </a:rPr>
              <a:t>Railway</a:t>
            </a:r>
            <a:r>
              <a:rPr spc="-245" dirty="0">
                <a:solidFill>
                  <a:srgbClr val="0974BA"/>
                </a:solidFill>
              </a:rPr>
              <a:t> </a:t>
            </a:r>
            <a:r>
              <a:rPr spc="-85" dirty="0">
                <a:solidFill>
                  <a:srgbClr val="0974BA"/>
                </a:solidFill>
              </a:rPr>
              <a:t>Lines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2000" y="1475901"/>
            <a:ext cx="3167380" cy="39061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273685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Remove</a:t>
            </a:r>
            <a:r>
              <a:rPr sz="1800" b="1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headphones 	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put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your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phone</a:t>
            </a:r>
            <a:r>
              <a:rPr sz="1800" b="1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in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your 	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pocket</a:t>
            </a:r>
            <a:endParaRPr sz="1800" dirty="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Keep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hold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your</a:t>
            </a:r>
            <a:r>
              <a:rPr sz="1800" b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sports</a:t>
            </a:r>
            <a:r>
              <a:rPr sz="1800" b="1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or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other</a:t>
            </a:r>
            <a:r>
              <a:rPr sz="1800" b="1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gear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including</a:t>
            </a:r>
            <a:r>
              <a:rPr sz="1800" b="1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ball</a:t>
            </a:r>
            <a:r>
              <a:rPr sz="1800" b="1" spc="50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that</a:t>
            </a:r>
            <a:r>
              <a:rPr sz="1800" b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could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roll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on</a:t>
            </a:r>
            <a:r>
              <a:rPr sz="1800" b="1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to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tracks</a:t>
            </a:r>
            <a:endParaRPr sz="1800" dirty="0">
              <a:latin typeface="Calibri"/>
              <a:cs typeface="Calibri"/>
            </a:endParaRPr>
          </a:p>
          <a:p>
            <a:pPr marL="297815" marR="311150" indent="-285750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Always</a:t>
            </a:r>
            <a:r>
              <a:rPr sz="1800" b="1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use</a:t>
            </a:r>
            <a:r>
              <a:rPr sz="1800" b="1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paths,</a:t>
            </a:r>
            <a:r>
              <a:rPr sz="1800" b="1" spc="-6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bridges 	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that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go</a:t>
            </a:r>
            <a:r>
              <a:rPr sz="1800" b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over</a:t>
            </a:r>
            <a:r>
              <a:rPr sz="1800" b="1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train</a:t>
            </a:r>
            <a:r>
              <a:rPr sz="1800" b="1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lines</a:t>
            </a:r>
            <a:r>
              <a:rPr sz="1800" b="1" spc="-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and 	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official</a:t>
            </a:r>
            <a:r>
              <a:rPr sz="1800" b="1" spc="-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pedestrian</a:t>
            </a:r>
            <a:r>
              <a:rPr sz="1800" b="1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crossing</a:t>
            </a:r>
            <a:r>
              <a:rPr lang="en-NZ" sz="1800" b="1" spc="-10" dirty="0">
                <a:solidFill>
                  <a:srgbClr val="4471C4"/>
                </a:solidFill>
                <a:latin typeface="Calibri"/>
                <a:cs typeface="Calibri"/>
              </a:rPr>
              <a:t>s</a:t>
            </a:r>
            <a:endParaRPr sz="18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165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Keep</a:t>
            </a:r>
            <a:r>
              <a:rPr sz="1800" b="1" spc="-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on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471C4"/>
                </a:solidFill>
                <a:latin typeface="Calibri"/>
                <a:cs typeface="Calibri"/>
              </a:rPr>
              <a:t>footpath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922" y="331978"/>
            <a:ext cx="10935716" cy="892808"/>
          </a:xfrm>
          <a:prstGeom prst="rect">
            <a:avLst/>
          </a:prstGeom>
        </p:spPr>
        <p:txBody>
          <a:bodyPr vert="horz" wrap="square" lIns="0" tIns="198373" rIns="0" bIns="0" rtlCol="0">
            <a:spAutoFit/>
          </a:bodyPr>
          <a:lstStyle/>
          <a:p>
            <a:pPr marL="236855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At</a:t>
            </a:r>
            <a:r>
              <a:rPr spc="-280" dirty="0"/>
              <a:t> </a:t>
            </a:r>
            <a:r>
              <a:rPr lang="en-NZ" spc="-165" dirty="0"/>
              <a:t>T</a:t>
            </a:r>
            <a:r>
              <a:rPr spc="-165" dirty="0"/>
              <a:t>rain</a:t>
            </a:r>
            <a:r>
              <a:rPr spc="-245" dirty="0"/>
              <a:t> </a:t>
            </a:r>
            <a:r>
              <a:rPr lang="en-NZ" spc="-140" dirty="0"/>
              <a:t>S</a:t>
            </a:r>
            <a:r>
              <a:rPr spc="-140" dirty="0" err="1"/>
              <a:t>tations</a:t>
            </a:r>
            <a:endParaRPr spc="-140" dirty="0"/>
          </a:p>
        </p:txBody>
      </p:sp>
      <p:sp>
        <p:nvSpPr>
          <p:cNvPr id="3" name="object 3"/>
          <p:cNvSpPr txBox="1"/>
          <p:nvPr/>
        </p:nvSpPr>
        <p:spPr>
          <a:xfrm>
            <a:off x="4321517" y="1891399"/>
            <a:ext cx="2930525" cy="3075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Mind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gap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getting</a:t>
            </a:r>
            <a:endParaRPr sz="18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off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train</a:t>
            </a:r>
            <a:endParaRPr sz="1800" dirty="0">
              <a:latin typeface="Calibri"/>
              <a:cs typeface="Calibri"/>
            </a:endParaRPr>
          </a:p>
          <a:p>
            <a:pPr marL="297815" marR="5080" indent="-285750" algn="just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behind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yellow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line 	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until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doors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opened 	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you’re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ready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9085" algn="l"/>
              </a:tabLst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Stay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clear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closing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doors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endParaRPr sz="18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try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reopen</a:t>
            </a:r>
            <a:endParaRPr sz="18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160"/>
              </a:spcBef>
              <a:buFont typeface="Wingdings"/>
              <a:buChar char=""/>
              <a:tabLst>
                <a:tab pos="298450" algn="l"/>
              </a:tabLst>
            </a:pP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Take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seat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can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0" y="5722124"/>
            <a:ext cx="1796415" cy="72895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4605" y="1726945"/>
            <a:ext cx="3310136" cy="374116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06422" y="1726945"/>
            <a:ext cx="3366769" cy="37411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5A3F994-B780-4AEC-7CCF-C77D57B4B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FEC22272-3350-4FE3-70BA-5D3E88C879B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94163" y="1971846"/>
            <a:ext cx="4897836" cy="4886152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ED0E6080-796D-96CA-6842-424A406761B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5943600"/>
            <a:ext cx="1752599" cy="711201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DB1024C-71CA-336A-8EB0-FA806B5B03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" y="304800"/>
            <a:ext cx="1219200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NZ" spc="-90" dirty="0">
                <a:solidFill>
                  <a:srgbClr val="0974BA"/>
                </a:solidFill>
              </a:rPr>
              <a:t>“Locomotive Engineers”</a:t>
            </a:r>
            <a:endParaRPr spc="-105" dirty="0">
              <a:solidFill>
                <a:srgbClr val="0974BA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1B455F-D226-AAB4-FD42-2F9E274454C0}"/>
              </a:ext>
            </a:extLst>
          </p:cNvPr>
          <p:cNvSpPr txBox="1"/>
          <p:nvPr/>
        </p:nvSpPr>
        <p:spPr>
          <a:xfrm>
            <a:off x="3676311" y="5456905"/>
            <a:ext cx="48584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u="sng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L.E. Tracey Musson</a:t>
            </a:r>
            <a:endParaRPr lang="en-US" sz="2400" u="sng" dirty="0">
              <a:solidFill>
                <a:srgbClr val="0070C0"/>
              </a:solidFill>
              <a:effectLst/>
              <a:uFill>
                <a:solidFill>
                  <a:srgbClr val="0000FF"/>
                </a:solidFill>
              </a:u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ACDF8C3-B51A-AAB3-D0E1-28E6E6EF2929}"/>
              </a:ext>
            </a:extLst>
          </p:cNvPr>
          <p:cNvSpPr txBox="1">
            <a:spLocks/>
          </p:cNvSpPr>
          <p:nvPr/>
        </p:nvSpPr>
        <p:spPr>
          <a:xfrm>
            <a:off x="0" y="1513355"/>
            <a:ext cx="121920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500" b="0" i="0">
                <a:solidFill>
                  <a:schemeClr val="bg1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NZ" sz="3200" spc="-90" dirty="0">
                <a:solidFill>
                  <a:srgbClr val="0974BA"/>
                </a:solidFill>
              </a:rPr>
              <a:t>Rail Safety Messages</a:t>
            </a:r>
            <a:endParaRPr lang="en-NZ" sz="3200" spc="-105" dirty="0">
              <a:solidFill>
                <a:srgbClr val="0974BA"/>
              </a:solidFill>
            </a:endParaRP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4E2D4B35-BC8A-AF25-6906-42E2C3662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9944" y="2286000"/>
            <a:ext cx="5191163" cy="294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A85049-FDA8-4546-1919-9CC005A87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ECB87AC9-9DA0-62F3-8800-177CB81F5FD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4163" y="1971846"/>
            <a:ext cx="4897836" cy="4886152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1B08A293-9D2D-F035-6C77-B93CDEFCD40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" y="5943600"/>
            <a:ext cx="1752599" cy="711201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097AAC5-DD71-BBB1-2475-3A8225034900}"/>
              </a:ext>
            </a:extLst>
          </p:cNvPr>
          <p:cNvSpPr txBox="1">
            <a:spLocks/>
          </p:cNvSpPr>
          <p:nvPr/>
        </p:nvSpPr>
        <p:spPr>
          <a:xfrm>
            <a:off x="294902" y="188598"/>
            <a:ext cx="11421701" cy="79630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i-NZ" dirty="0"/>
              <a:t>Activity 5 Safety risks </a:t>
            </a:r>
            <a:r>
              <a:rPr lang="mi-NZ" sz="2800" dirty="0">
                <a:solidFill>
                  <a:srgbClr val="3EB1C8"/>
                </a:solidFill>
              </a:rPr>
              <a:t>Answers</a:t>
            </a:r>
            <a:endParaRPr lang="en-NZ" sz="2800" dirty="0">
              <a:solidFill>
                <a:srgbClr val="3EB1C8"/>
              </a:solidFill>
            </a:endParaRPr>
          </a:p>
        </p:txBody>
      </p:sp>
      <p:pic>
        <p:nvPicPr>
          <p:cNvPr id="10" name="Picture 9" descr="A person standing next to a train&#10;&#10;Description automatically generated">
            <a:extLst>
              <a:ext uri="{FF2B5EF4-FFF2-40B4-BE49-F238E27FC236}">
                <a16:creationId xmlns:a16="http://schemas.microsoft.com/office/drawing/2014/main" id="{EE8DF8EB-B63B-40FF-45EF-19D3C8BEAB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11" y="1024543"/>
            <a:ext cx="5021007" cy="3347338"/>
          </a:xfrm>
          <a:prstGeom prst="rect">
            <a:avLst/>
          </a:prstGeom>
        </p:spPr>
      </p:pic>
      <p:pic>
        <p:nvPicPr>
          <p:cNvPr id="12" name="Picture 11" descr="A person standing next to a train&#10;&#10;Description automatically generated">
            <a:extLst>
              <a:ext uri="{FF2B5EF4-FFF2-40B4-BE49-F238E27FC236}">
                <a16:creationId xmlns:a16="http://schemas.microsoft.com/office/drawing/2014/main" id="{5B96A54D-0624-18AF-84E1-A92C97A8C1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2675" y="1024543"/>
            <a:ext cx="5021316" cy="33473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3CA414-3813-FDFA-6D1D-1EA805698A34}"/>
              </a:ext>
            </a:extLst>
          </p:cNvPr>
          <p:cNvSpPr txBox="1"/>
          <p:nvPr/>
        </p:nvSpPr>
        <p:spPr>
          <a:xfrm>
            <a:off x="590211" y="4865353"/>
            <a:ext cx="10603305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NZ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safety risks shown in these photos?</a:t>
            </a:r>
          </a:p>
          <a:p>
            <a:pPr algn="l"/>
            <a:endParaRPr lang="en-NZ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344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480B022-53A8-1467-89A8-DA0CC7C27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889D562F-B230-C321-F8FE-1362D4722F7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4163" y="1971846"/>
            <a:ext cx="4897836" cy="4886152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2D1B394C-A65D-B254-E4F5-7E664BC55F6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800" y="5943600"/>
            <a:ext cx="1752599" cy="711201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1A4B145-0D9A-BCB6-05BD-1806F5F3E329}"/>
              </a:ext>
            </a:extLst>
          </p:cNvPr>
          <p:cNvSpPr txBox="1">
            <a:spLocks/>
          </p:cNvSpPr>
          <p:nvPr/>
        </p:nvSpPr>
        <p:spPr>
          <a:xfrm>
            <a:off x="294902" y="188598"/>
            <a:ext cx="11421701" cy="79630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mi-NZ" dirty="0"/>
              <a:t>Activity 5 Safety risks </a:t>
            </a:r>
            <a:r>
              <a:rPr lang="mi-NZ" sz="2800" dirty="0">
                <a:solidFill>
                  <a:srgbClr val="3EB1C8"/>
                </a:solidFill>
              </a:rPr>
              <a:t>Answers</a:t>
            </a:r>
            <a:endParaRPr lang="en-NZ" sz="2800" dirty="0">
              <a:solidFill>
                <a:srgbClr val="3EB1C8"/>
              </a:solidFill>
            </a:endParaRPr>
          </a:p>
        </p:txBody>
      </p:sp>
      <p:pic>
        <p:nvPicPr>
          <p:cNvPr id="14" name="Picture 13" descr="A railroad crossing sign with people walking on the street&#10;&#10;Description automatically generated">
            <a:extLst>
              <a:ext uri="{FF2B5EF4-FFF2-40B4-BE49-F238E27FC236}">
                <a16:creationId xmlns:a16="http://schemas.microsoft.com/office/drawing/2014/main" id="{0BB97C45-2CE1-57BD-2E9E-270B960F63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276290"/>
            <a:ext cx="4600667" cy="3067110"/>
          </a:xfrm>
          <a:prstGeom prst="rect">
            <a:avLst/>
          </a:prstGeom>
        </p:spPr>
      </p:pic>
      <p:pic>
        <p:nvPicPr>
          <p:cNvPr id="15" name="Picture 14" descr="A train crossing a road&#10;&#10;Description automatically generated">
            <a:extLst>
              <a:ext uri="{FF2B5EF4-FFF2-40B4-BE49-F238E27FC236}">
                <a16:creationId xmlns:a16="http://schemas.microsoft.com/office/drawing/2014/main" id="{1ECFE43B-0FB8-CEFF-EF65-42EE1A8F78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050" y="1276290"/>
            <a:ext cx="4600374" cy="3067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01C8E7E-E318-4539-38FA-4401EB635EE6}"/>
              </a:ext>
            </a:extLst>
          </p:cNvPr>
          <p:cNvSpPr txBox="1"/>
          <p:nvPr/>
        </p:nvSpPr>
        <p:spPr>
          <a:xfrm>
            <a:off x="990600" y="4775881"/>
            <a:ext cx="9724824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NZ" sz="2000" dirty="0">
                <a:solidFill>
                  <a:srgbClr val="003B5C"/>
                </a:solidFill>
              </a:rPr>
              <a:t>What are the safety risks shown in these photos?</a:t>
            </a:r>
          </a:p>
        </p:txBody>
      </p:sp>
    </p:spTree>
    <p:extLst>
      <p:ext uri="{BB962C8B-B14F-4D97-AF65-F5344CB8AC3E}">
        <p14:creationId xmlns:p14="http://schemas.microsoft.com/office/powerpoint/2010/main" val="3681298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07B940-7B70-124D-2BD3-87DC0D90EF38}"/>
              </a:ext>
            </a:extLst>
          </p:cNvPr>
          <p:cNvSpPr txBox="1"/>
          <p:nvPr/>
        </p:nvSpPr>
        <p:spPr>
          <a:xfrm>
            <a:off x="9525" y="2819400"/>
            <a:ext cx="12182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D39D3AB1-D62E-9F0B-C49E-0670341A9DE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5943600"/>
            <a:ext cx="1752599" cy="7112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CB5A492F97704C84EA444F632DC4A9" ma:contentTypeVersion="15" ma:contentTypeDescription="Create a new document." ma:contentTypeScope="" ma:versionID="608bf008a55014e5cb2e17c7e69baba8">
  <xsd:schema xmlns:xsd="http://www.w3.org/2001/XMLSchema" xmlns:xs="http://www.w3.org/2001/XMLSchema" xmlns:p="http://schemas.microsoft.com/office/2006/metadata/properties" xmlns:ns2="2c74343c-baa8-4bdd-ae61-8263ab5b56a3" xmlns:ns3="ce7b3b06-991a-4cb9-90b4-5b26ee3428cb" targetNamespace="http://schemas.microsoft.com/office/2006/metadata/properties" ma:root="true" ma:fieldsID="4ca13154f05d004aabfc839e80b05d5e" ns2:_="" ns3:_="">
    <xsd:import namespace="2c74343c-baa8-4bdd-ae61-8263ab5b56a3"/>
    <xsd:import namespace="ce7b3b06-991a-4cb9-90b4-5b26ee3428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4343c-baa8-4bdd-ae61-8263ab5b56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896835b-7aba-4953-9d72-598c7f7cf6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7b3b06-991a-4cb9-90b4-5b26ee3428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296acc7-2a30-4afe-bab9-dc41c02de987}" ma:internalName="TaxCatchAll" ma:showField="CatchAllData" ma:web="ce7b3b06-991a-4cb9-90b4-5b26ee3428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74343c-baa8-4bdd-ae61-8263ab5b56a3">
      <Terms xmlns="http://schemas.microsoft.com/office/infopath/2007/PartnerControls"/>
    </lcf76f155ced4ddcb4097134ff3c332f>
    <TaxCatchAll xmlns="ce7b3b06-991a-4cb9-90b4-5b26ee3428cb" xsi:nil="true"/>
  </documentManagement>
</p:properties>
</file>

<file path=customXml/itemProps1.xml><?xml version="1.0" encoding="utf-8"?>
<ds:datastoreItem xmlns:ds="http://schemas.openxmlformats.org/officeDocument/2006/customXml" ds:itemID="{F0EB9C99-DD0F-41F0-ABB5-FC4505F6B2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3C293A-8601-4E15-A236-76BBCB3BBA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4343c-baa8-4bdd-ae61-8263ab5b56a3"/>
    <ds:schemaRef ds:uri="ce7b3b06-991a-4cb9-90b4-5b26ee3428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30EFF50-B7FC-47CF-88C3-8E91D90DA2B7}">
  <ds:schemaRefs>
    <ds:schemaRef ds:uri="http://schemas.microsoft.com/office/2006/metadata/properties"/>
    <ds:schemaRef ds:uri="http://schemas.microsoft.com/office/infopath/2007/PartnerControls"/>
    <ds:schemaRef ds:uri="2c74343c-baa8-4bdd-ae61-8263ab5b56a3"/>
    <ds:schemaRef ds:uri="ce7b3b06-991a-4cb9-90b4-5b26ee3428c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229</Words>
  <Application>Microsoft Office PowerPoint</Application>
  <PresentationFormat>Widescreen</PresentationFormat>
  <Paragraphs>33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Arial Black</vt:lpstr>
      <vt:lpstr>Calibri</vt:lpstr>
      <vt:lpstr>Wingdings</vt:lpstr>
      <vt:lpstr>Office Theme</vt:lpstr>
      <vt:lpstr>PowerPoint Presentation</vt:lpstr>
      <vt:lpstr>PowerPoint Presentation</vt:lpstr>
      <vt:lpstr>At Level Crossings</vt:lpstr>
      <vt:lpstr>Near Railway Lines</vt:lpstr>
      <vt:lpstr>At Train Stations</vt:lpstr>
      <vt:lpstr>“Locomotive Engineers”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Marguerite Woodthorpe (AT)</dc:creator>
  <cp:lastModifiedBy>Denise Poole</cp:lastModifiedBy>
  <cp:revision>5</cp:revision>
  <dcterms:created xsi:type="dcterms:W3CDTF">2025-04-30T21:43:05Z</dcterms:created>
  <dcterms:modified xsi:type="dcterms:W3CDTF">2025-06-03T00:09:17Z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2024-09-20T00:00:00Z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2025-04-30T00:00:00Z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0x01010040CB5A492F97704C84EA444F632DC4A9</vt:lpwstr>
  </property>
  <property fmtid="{D5CDD505-2E9C-101B-9397-08002B2CF9AE}" pid="7" name="MediaServiceImageTags">
    <vt:lpwstr/>
  </property>
</Properties>
</file>