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7" r:id="rId3"/>
    <p:sldId id="310" r:id="rId4"/>
    <p:sldId id="319" r:id="rId5"/>
    <p:sldId id="311" r:id="rId6"/>
    <p:sldId id="312" r:id="rId7"/>
    <p:sldId id="318" r:id="rId8"/>
    <p:sldId id="314" r:id="rId9"/>
    <p:sldId id="315" r:id="rId10"/>
    <p:sldId id="321" r:id="rId11"/>
    <p:sldId id="320" r:id="rId12"/>
  </p:sldIdLst>
  <p:sldSz cx="12192000" cy="6858000"/>
  <p:notesSz cx="10234613" cy="71040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F4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EB3473-1A90-486D-98BC-4299BC1379C5}" v="283" dt="2026-04-14T23:21:34.3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52" autoAdjust="0"/>
    <p:restoredTop sz="96247" autoAdjust="0"/>
  </p:normalViewPr>
  <p:slideViewPr>
    <p:cSldViewPr snapToGrid="0">
      <p:cViewPr>
        <p:scale>
          <a:sx n="100" d="100"/>
          <a:sy n="100" d="100"/>
        </p:scale>
        <p:origin x="1314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Relationship Id="rId22" Type="http://schemas.openxmlformats.org/officeDocument/2006/relationships/customXml" Target="../customXml/item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enna MacArthur-Beadle" userId="c0fcf8d4-eba9-46a6-b62d-44ef6eaddef3" providerId="ADAL" clId="{CB4C4232-D696-4FF8-B6A7-EB57ED18E255}"/>
    <pc:docChg chg="undo redo custSel addSld delSld modSld sldOrd modMainMaster">
      <pc:chgData name="Sienna MacArthur-Beadle" userId="c0fcf8d4-eba9-46a6-b62d-44ef6eaddef3" providerId="ADAL" clId="{CB4C4232-D696-4FF8-B6A7-EB57ED18E255}" dt="2026-04-14T23:22:59.856" v="4131" actId="1076"/>
      <pc:docMkLst>
        <pc:docMk/>
      </pc:docMkLst>
      <pc:sldChg chg="addSp delSp modSp mod">
        <pc:chgData name="Sienna MacArthur-Beadle" userId="c0fcf8d4-eba9-46a6-b62d-44ef6eaddef3" providerId="ADAL" clId="{CB4C4232-D696-4FF8-B6A7-EB57ED18E255}" dt="2026-04-14T23:02:29.577" v="4084"/>
        <pc:sldMkLst>
          <pc:docMk/>
          <pc:sldMk cId="199082377" sldId="256"/>
        </pc:sldMkLst>
        <pc:spChg chg="add mod">
          <ac:chgData name="Sienna MacArthur-Beadle" userId="c0fcf8d4-eba9-46a6-b62d-44ef6eaddef3" providerId="ADAL" clId="{CB4C4232-D696-4FF8-B6A7-EB57ED18E255}" dt="2026-04-14T23:02:29.577" v="4084"/>
          <ac:spMkLst>
            <pc:docMk/>
            <pc:sldMk cId="199082377" sldId="256"/>
            <ac:spMk id="8" creationId="{4AEE0C92-B1E6-2D2E-42CE-47AE4C024485}"/>
          </ac:spMkLst>
        </pc:spChg>
        <pc:graphicFrameChg chg="add mod">
          <ac:chgData name="Sienna MacArthur-Beadle" userId="c0fcf8d4-eba9-46a6-b62d-44ef6eaddef3" providerId="ADAL" clId="{CB4C4232-D696-4FF8-B6A7-EB57ED18E255}" dt="2026-04-14T03:03:00.014" v="2689"/>
          <ac:graphicFrameMkLst>
            <pc:docMk/>
            <pc:sldMk cId="199082377" sldId="256"/>
            <ac:graphicFrameMk id="13" creationId="{7B0590A1-8930-8498-7FBF-37E0DEC065A6}"/>
          </ac:graphicFrameMkLst>
        </pc:graphicFrameChg>
        <pc:picChg chg="add del mod modCrop">
          <ac:chgData name="Sienna MacArthur-Beadle" userId="c0fcf8d4-eba9-46a6-b62d-44ef6eaddef3" providerId="ADAL" clId="{CB4C4232-D696-4FF8-B6A7-EB57ED18E255}" dt="2026-04-14T02:49:20.516" v="2221" actId="478"/>
          <ac:picMkLst>
            <pc:docMk/>
            <pc:sldMk cId="199082377" sldId="256"/>
            <ac:picMk id="3" creationId="{A9A76807-F585-2218-4CAE-2CC0D1C57C06}"/>
          </ac:picMkLst>
        </pc:picChg>
        <pc:picChg chg="add del mod">
          <ac:chgData name="Sienna MacArthur-Beadle" userId="c0fcf8d4-eba9-46a6-b62d-44ef6eaddef3" providerId="ADAL" clId="{CB4C4232-D696-4FF8-B6A7-EB57ED18E255}" dt="2026-04-14T02:50:06.252" v="2226" actId="478"/>
          <ac:picMkLst>
            <pc:docMk/>
            <pc:sldMk cId="199082377" sldId="256"/>
            <ac:picMk id="5" creationId="{772ED779-38EB-6815-AB6B-7A86EE484866}"/>
          </ac:picMkLst>
        </pc:picChg>
        <pc:picChg chg="add del mod modCrop">
          <ac:chgData name="Sienna MacArthur-Beadle" userId="c0fcf8d4-eba9-46a6-b62d-44ef6eaddef3" providerId="ADAL" clId="{CB4C4232-D696-4FF8-B6A7-EB57ED18E255}" dt="2026-04-14T04:47:00.559" v="3272" actId="478"/>
          <ac:picMkLst>
            <pc:docMk/>
            <pc:sldMk cId="199082377" sldId="256"/>
            <ac:picMk id="7" creationId="{7E86F80F-80DB-BB54-02D8-040D67DC4B07}"/>
          </ac:picMkLst>
        </pc:picChg>
        <pc:picChg chg="add mod">
          <ac:chgData name="Sienna MacArthur-Beadle" userId="c0fcf8d4-eba9-46a6-b62d-44ef6eaddef3" providerId="ADAL" clId="{CB4C4232-D696-4FF8-B6A7-EB57ED18E255}" dt="2026-04-14T23:02:29.577" v="4084"/>
          <ac:picMkLst>
            <pc:docMk/>
            <pc:sldMk cId="199082377" sldId="256"/>
            <ac:picMk id="10" creationId="{DBA11E48-39F5-1F7F-974D-683A4F850FA1}"/>
          </ac:picMkLst>
        </pc:picChg>
        <pc:picChg chg="add mod">
          <ac:chgData name="Sienna MacArthur-Beadle" userId="c0fcf8d4-eba9-46a6-b62d-44ef6eaddef3" providerId="ADAL" clId="{CB4C4232-D696-4FF8-B6A7-EB57ED18E255}" dt="2026-04-14T23:02:29.577" v="4084"/>
          <ac:picMkLst>
            <pc:docMk/>
            <pc:sldMk cId="199082377" sldId="256"/>
            <ac:picMk id="12" creationId="{D09D440A-5752-0E75-D79A-C6B6293BD98E}"/>
          </ac:picMkLst>
        </pc:picChg>
        <pc:picChg chg="add mod modCrop">
          <ac:chgData name="Sienna MacArthur-Beadle" userId="c0fcf8d4-eba9-46a6-b62d-44ef6eaddef3" providerId="ADAL" clId="{CB4C4232-D696-4FF8-B6A7-EB57ED18E255}" dt="2026-04-14T23:02:29.577" v="4084"/>
          <ac:picMkLst>
            <pc:docMk/>
            <pc:sldMk cId="199082377" sldId="256"/>
            <ac:picMk id="15" creationId="{2B41DAF4-9D64-F706-F44E-D997491EBC94}"/>
          </ac:picMkLst>
        </pc:picChg>
      </pc:sldChg>
      <pc:sldChg chg="addSp delSp modSp mod">
        <pc:chgData name="Sienna MacArthur-Beadle" userId="c0fcf8d4-eba9-46a6-b62d-44ef6eaddef3" providerId="ADAL" clId="{CB4C4232-D696-4FF8-B6A7-EB57ED18E255}" dt="2026-04-14T23:02:29.577" v="4084"/>
        <pc:sldMkLst>
          <pc:docMk/>
          <pc:sldMk cId="3812332446" sldId="310"/>
        </pc:sldMkLst>
        <pc:spChg chg="mod">
          <ac:chgData name="Sienna MacArthur-Beadle" userId="c0fcf8d4-eba9-46a6-b62d-44ef6eaddef3" providerId="ADAL" clId="{CB4C4232-D696-4FF8-B6A7-EB57ED18E255}" dt="2026-04-14T23:02:29.577" v="4084"/>
          <ac:spMkLst>
            <pc:docMk/>
            <pc:sldMk cId="3812332446" sldId="310"/>
            <ac:spMk id="4" creationId="{B0689E45-94B2-64AE-F416-5CDDBB36975E}"/>
          </ac:spMkLst>
        </pc:spChg>
        <pc:spChg chg="mod">
          <ac:chgData name="Sienna MacArthur-Beadle" userId="c0fcf8d4-eba9-46a6-b62d-44ef6eaddef3" providerId="ADAL" clId="{CB4C4232-D696-4FF8-B6A7-EB57ED18E255}" dt="2026-04-14T23:02:29.577" v="4084"/>
          <ac:spMkLst>
            <pc:docMk/>
            <pc:sldMk cId="3812332446" sldId="310"/>
            <ac:spMk id="841" creationId="{20F9204B-4797-DA3A-6123-2E79EFE9A8D7}"/>
          </ac:spMkLst>
        </pc:spChg>
        <pc:spChg chg="mod">
          <ac:chgData name="Sienna MacArthur-Beadle" userId="c0fcf8d4-eba9-46a6-b62d-44ef6eaddef3" providerId="ADAL" clId="{CB4C4232-D696-4FF8-B6A7-EB57ED18E255}" dt="2026-04-14T23:02:29.577" v="4084"/>
          <ac:spMkLst>
            <pc:docMk/>
            <pc:sldMk cId="3812332446" sldId="310"/>
            <ac:spMk id="842" creationId="{3E391699-24A6-A220-933C-BB606AE1122F}"/>
          </ac:spMkLst>
        </pc:spChg>
        <pc:picChg chg="add del mod modCrop">
          <ac:chgData name="Sienna MacArthur-Beadle" userId="c0fcf8d4-eba9-46a6-b62d-44ef6eaddef3" providerId="ADAL" clId="{CB4C4232-D696-4FF8-B6A7-EB57ED18E255}" dt="2026-04-13T23:55:56.758" v="636" actId="478"/>
          <ac:picMkLst>
            <pc:docMk/>
            <pc:sldMk cId="3812332446" sldId="310"/>
            <ac:picMk id="2" creationId="{FA60CC43-7440-6702-8ACA-2B74A7BA2094}"/>
          </ac:picMkLst>
        </pc:picChg>
        <pc:picChg chg="add del mod">
          <ac:chgData name="Sienna MacArthur-Beadle" userId="c0fcf8d4-eba9-46a6-b62d-44ef6eaddef3" providerId="ADAL" clId="{CB4C4232-D696-4FF8-B6A7-EB57ED18E255}" dt="2026-04-13T23:55:57.510" v="637" actId="478"/>
          <ac:picMkLst>
            <pc:docMk/>
            <pc:sldMk cId="3812332446" sldId="310"/>
            <ac:picMk id="3" creationId="{2EA835C2-C6B3-5849-D54B-1A183AC8B62F}"/>
          </ac:picMkLst>
        </pc:picChg>
        <pc:picChg chg="add del mod modCrop">
          <ac:chgData name="Sienna MacArthur-Beadle" userId="c0fcf8d4-eba9-46a6-b62d-44ef6eaddef3" providerId="ADAL" clId="{CB4C4232-D696-4FF8-B6A7-EB57ED18E255}" dt="2026-04-14T03:41:13.045" v="3039" actId="478"/>
          <ac:picMkLst>
            <pc:docMk/>
            <pc:sldMk cId="3812332446" sldId="310"/>
            <ac:picMk id="6" creationId="{30C37564-8429-E715-A303-AFAE0F775B6C}"/>
          </ac:picMkLst>
        </pc:picChg>
        <pc:picChg chg="add del mod modCrop">
          <ac:chgData name="Sienna MacArthur-Beadle" userId="c0fcf8d4-eba9-46a6-b62d-44ef6eaddef3" providerId="ADAL" clId="{CB4C4232-D696-4FF8-B6A7-EB57ED18E255}" dt="2026-04-14T00:59:26.093" v="691" actId="478"/>
          <ac:picMkLst>
            <pc:docMk/>
            <pc:sldMk cId="3812332446" sldId="310"/>
            <ac:picMk id="7" creationId="{8F1196E2-820F-14C5-B3A6-419CA60079E2}"/>
          </ac:picMkLst>
        </pc:picChg>
        <pc:picChg chg="add del mod modCrop">
          <ac:chgData name="Sienna MacArthur-Beadle" userId="c0fcf8d4-eba9-46a6-b62d-44ef6eaddef3" providerId="ADAL" clId="{CB4C4232-D696-4FF8-B6A7-EB57ED18E255}" dt="2026-04-14T01:01:35.087" v="705" actId="478"/>
          <ac:picMkLst>
            <pc:docMk/>
            <pc:sldMk cId="3812332446" sldId="310"/>
            <ac:picMk id="8" creationId="{B03C69D5-600E-F20B-DB84-248F7B71137A}"/>
          </ac:picMkLst>
        </pc:picChg>
        <pc:picChg chg="add del mod modCrop">
          <ac:chgData name="Sienna MacArthur-Beadle" userId="c0fcf8d4-eba9-46a6-b62d-44ef6eaddef3" providerId="ADAL" clId="{CB4C4232-D696-4FF8-B6A7-EB57ED18E255}" dt="2026-04-14T01:03:31.406" v="712" actId="478"/>
          <ac:picMkLst>
            <pc:docMk/>
            <pc:sldMk cId="3812332446" sldId="310"/>
            <ac:picMk id="9" creationId="{52171DDD-9DAB-F541-1872-446745C09FA3}"/>
          </ac:picMkLst>
        </pc:picChg>
        <pc:picChg chg="add del mod modCrop">
          <ac:chgData name="Sienna MacArthur-Beadle" userId="c0fcf8d4-eba9-46a6-b62d-44ef6eaddef3" providerId="ADAL" clId="{CB4C4232-D696-4FF8-B6A7-EB57ED18E255}" dt="2026-04-14T03:41:13.658" v="3040" actId="478"/>
          <ac:picMkLst>
            <pc:docMk/>
            <pc:sldMk cId="3812332446" sldId="310"/>
            <ac:picMk id="10" creationId="{41253CC1-FAFF-843D-5378-0ECE0ECCA0E8}"/>
          </ac:picMkLst>
        </pc:picChg>
        <pc:picChg chg="add mod">
          <ac:chgData name="Sienna MacArthur-Beadle" userId="c0fcf8d4-eba9-46a6-b62d-44ef6eaddef3" providerId="ADAL" clId="{CB4C4232-D696-4FF8-B6A7-EB57ED18E255}" dt="2026-04-14T23:02:29.577" v="4084"/>
          <ac:picMkLst>
            <pc:docMk/>
            <pc:sldMk cId="3812332446" sldId="310"/>
            <ac:picMk id="11" creationId="{3CED4358-0492-3BBA-2E6D-C0F272E47E5D}"/>
          </ac:picMkLst>
        </pc:picChg>
        <pc:picChg chg="mod">
          <ac:chgData name="Sienna MacArthur-Beadle" userId="c0fcf8d4-eba9-46a6-b62d-44ef6eaddef3" providerId="ADAL" clId="{CB4C4232-D696-4FF8-B6A7-EB57ED18E255}" dt="2026-04-14T23:02:29.577" v="4084"/>
          <ac:picMkLst>
            <pc:docMk/>
            <pc:sldMk cId="3812332446" sldId="310"/>
            <ac:picMk id="37" creationId="{8EC993E0-F6BD-A83F-923D-1AEE9FF86229}"/>
          </ac:picMkLst>
        </pc:picChg>
        <pc:picChg chg="del mod modCrop">
          <ac:chgData name="Sienna MacArthur-Beadle" userId="c0fcf8d4-eba9-46a6-b62d-44ef6eaddef3" providerId="ADAL" clId="{CB4C4232-D696-4FF8-B6A7-EB57ED18E255}" dt="2026-04-14T02:55:28.942" v="2324" actId="21"/>
          <ac:picMkLst>
            <pc:docMk/>
            <pc:sldMk cId="3812332446" sldId="310"/>
            <ac:picMk id="40" creationId="{1C97371E-745C-0939-61EC-995F591ED1AF}"/>
          </ac:picMkLst>
        </pc:picChg>
        <pc:picChg chg="mod">
          <ac:chgData name="Sienna MacArthur-Beadle" userId="c0fcf8d4-eba9-46a6-b62d-44ef6eaddef3" providerId="ADAL" clId="{CB4C4232-D696-4FF8-B6A7-EB57ED18E255}" dt="2026-04-14T23:02:29.577" v="4084"/>
          <ac:picMkLst>
            <pc:docMk/>
            <pc:sldMk cId="3812332446" sldId="310"/>
            <ac:picMk id="840" creationId="{1731138D-6F48-D682-768D-B85B65BD0A21}"/>
          </ac:picMkLst>
        </pc:picChg>
      </pc:sldChg>
      <pc:sldChg chg="addSp delSp modSp mod">
        <pc:chgData name="Sienna MacArthur-Beadle" userId="c0fcf8d4-eba9-46a6-b62d-44ef6eaddef3" providerId="ADAL" clId="{CB4C4232-D696-4FF8-B6A7-EB57ED18E255}" dt="2026-04-14T23:02:29.577" v="4084"/>
        <pc:sldMkLst>
          <pc:docMk/>
          <pc:sldMk cId="3181539030" sldId="311"/>
        </pc:sldMkLst>
        <pc:spChg chg="mod">
          <ac:chgData name="Sienna MacArthur-Beadle" userId="c0fcf8d4-eba9-46a6-b62d-44ef6eaddef3" providerId="ADAL" clId="{CB4C4232-D696-4FF8-B6A7-EB57ED18E255}" dt="2026-04-14T23:02:29.577" v="4084"/>
          <ac:spMkLst>
            <pc:docMk/>
            <pc:sldMk cId="3181539030" sldId="311"/>
            <ac:spMk id="2" creationId="{45C754D7-FFB7-E37A-DE81-A10CD79CC05B}"/>
          </ac:spMkLst>
        </pc:spChg>
        <pc:spChg chg="mod">
          <ac:chgData name="Sienna MacArthur-Beadle" userId="c0fcf8d4-eba9-46a6-b62d-44ef6eaddef3" providerId="ADAL" clId="{CB4C4232-D696-4FF8-B6A7-EB57ED18E255}" dt="2026-04-14T23:02:29.577" v="4084"/>
          <ac:spMkLst>
            <pc:docMk/>
            <pc:sldMk cId="3181539030" sldId="311"/>
            <ac:spMk id="17" creationId="{DEACEBE7-E9CD-E0FA-0CF8-195B0D0561C2}"/>
          </ac:spMkLst>
        </pc:spChg>
        <pc:spChg chg="mod">
          <ac:chgData name="Sienna MacArthur-Beadle" userId="c0fcf8d4-eba9-46a6-b62d-44ef6eaddef3" providerId="ADAL" clId="{CB4C4232-D696-4FF8-B6A7-EB57ED18E255}" dt="2026-04-14T23:02:29.577" v="4084"/>
          <ac:spMkLst>
            <pc:docMk/>
            <pc:sldMk cId="3181539030" sldId="311"/>
            <ac:spMk id="841" creationId="{FF242271-1D23-F9C0-F304-8A778D4C0DBE}"/>
          </ac:spMkLst>
        </pc:spChg>
        <pc:grpChg chg="add mod">
          <ac:chgData name="Sienna MacArthur-Beadle" userId="c0fcf8d4-eba9-46a6-b62d-44ef6eaddef3" providerId="ADAL" clId="{CB4C4232-D696-4FF8-B6A7-EB57ED18E255}" dt="2026-04-14T23:02:29.577" v="4084"/>
          <ac:grpSpMkLst>
            <pc:docMk/>
            <pc:sldMk cId="3181539030" sldId="311"/>
            <ac:grpSpMk id="4" creationId="{41753E2E-F8AA-2415-CCCD-CF202A3DE04C}"/>
          </ac:grpSpMkLst>
        </pc:grpChg>
        <pc:picChg chg="mod">
          <ac:chgData name="Sienna MacArthur-Beadle" userId="c0fcf8d4-eba9-46a6-b62d-44ef6eaddef3" providerId="ADAL" clId="{CB4C4232-D696-4FF8-B6A7-EB57ED18E255}" dt="2026-04-14T23:02:29.577" v="4084"/>
          <ac:picMkLst>
            <pc:docMk/>
            <pc:sldMk cId="3181539030" sldId="311"/>
            <ac:picMk id="3" creationId="{339C5D7E-6390-7F9C-6F63-3076F7924732}"/>
          </ac:picMkLst>
        </pc:picChg>
        <pc:picChg chg="mod modCrop">
          <ac:chgData name="Sienna MacArthur-Beadle" userId="c0fcf8d4-eba9-46a6-b62d-44ef6eaddef3" providerId="ADAL" clId="{CB4C4232-D696-4FF8-B6A7-EB57ED18E255}" dt="2026-04-14T23:02:29.577" v="4084"/>
          <ac:picMkLst>
            <pc:docMk/>
            <pc:sldMk cId="3181539030" sldId="311"/>
            <ac:picMk id="5" creationId="{D53BE468-19B8-8E3B-2A4A-4D47ABC47B19}"/>
          </ac:picMkLst>
        </pc:picChg>
        <pc:picChg chg="mod">
          <ac:chgData name="Sienna MacArthur-Beadle" userId="c0fcf8d4-eba9-46a6-b62d-44ef6eaddef3" providerId="ADAL" clId="{CB4C4232-D696-4FF8-B6A7-EB57ED18E255}" dt="2026-04-14T23:02:29.577" v="4084"/>
          <ac:picMkLst>
            <pc:docMk/>
            <pc:sldMk cId="3181539030" sldId="311"/>
            <ac:picMk id="6" creationId="{B4ADB2A0-163A-F5A4-49D2-4B0785200EDF}"/>
          </ac:picMkLst>
        </pc:picChg>
        <pc:picChg chg="mod">
          <ac:chgData name="Sienna MacArthur-Beadle" userId="c0fcf8d4-eba9-46a6-b62d-44ef6eaddef3" providerId="ADAL" clId="{CB4C4232-D696-4FF8-B6A7-EB57ED18E255}" dt="2026-04-14T23:02:29.577" v="4084"/>
          <ac:picMkLst>
            <pc:docMk/>
            <pc:sldMk cId="3181539030" sldId="311"/>
            <ac:picMk id="10" creationId="{1D8FEF6C-5BC1-80DD-F8E1-1EC17650C91E}"/>
          </ac:picMkLst>
        </pc:picChg>
        <pc:picChg chg="del mod modCrop">
          <ac:chgData name="Sienna MacArthur-Beadle" userId="c0fcf8d4-eba9-46a6-b62d-44ef6eaddef3" providerId="ADAL" clId="{CB4C4232-D696-4FF8-B6A7-EB57ED18E255}" dt="2026-04-14T02:55:03.557" v="2316" actId="21"/>
          <ac:picMkLst>
            <pc:docMk/>
            <pc:sldMk cId="3181539030" sldId="311"/>
            <ac:picMk id="14" creationId="{01419F85-2936-3B2A-9B4C-9509442AEECF}"/>
          </ac:picMkLst>
        </pc:picChg>
      </pc:sldChg>
      <pc:sldChg chg="addSp delSp modSp mod">
        <pc:chgData name="Sienna MacArthur-Beadle" userId="c0fcf8d4-eba9-46a6-b62d-44ef6eaddef3" providerId="ADAL" clId="{CB4C4232-D696-4FF8-B6A7-EB57ED18E255}" dt="2026-04-14T23:02:29.577" v="4084"/>
        <pc:sldMkLst>
          <pc:docMk/>
          <pc:sldMk cId="1792923652" sldId="312"/>
        </pc:sldMkLst>
        <pc:spChg chg="mod">
          <ac:chgData name="Sienna MacArthur-Beadle" userId="c0fcf8d4-eba9-46a6-b62d-44ef6eaddef3" providerId="ADAL" clId="{CB4C4232-D696-4FF8-B6A7-EB57ED18E255}" dt="2026-04-14T23:02:29.577" v="4084"/>
          <ac:spMkLst>
            <pc:docMk/>
            <pc:sldMk cId="1792923652" sldId="312"/>
            <ac:spMk id="2" creationId="{2306F99D-0CCD-BDA6-8CBC-DBD83F3EF61E}"/>
          </ac:spMkLst>
        </pc:spChg>
        <pc:spChg chg="mod">
          <ac:chgData name="Sienna MacArthur-Beadle" userId="c0fcf8d4-eba9-46a6-b62d-44ef6eaddef3" providerId="ADAL" clId="{CB4C4232-D696-4FF8-B6A7-EB57ED18E255}" dt="2026-04-14T23:02:29.577" v="4084"/>
          <ac:spMkLst>
            <pc:docMk/>
            <pc:sldMk cId="1792923652" sldId="312"/>
            <ac:spMk id="17" creationId="{73B14614-BC48-CE0E-1B5F-3534DA871D84}"/>
          </ac:spMkLst>
        </pc:spChg>
        <pc:spChg chg="mod">
          <ac:chgData name="Sienna MacArthur-Beadle" userId="c0fcf8d4-eba9-46a6-b62d-44ef6eaddef3" providerId="ADAL" clId="{CB4C4232-D696-4FF8-B6A7-EB57ED18E255}" dt="2026-04-14T23:02:29.577" v="4084"/>
          <ac:spMkLst>
            <pc:docMk/>
            <pc:sldMk cId="1792923652" sldId="312"/>
            <ac:spMk id="841" creationId="{4412E8BF-33D0-1011-C5CA-540D950D3BAF}"/>
          </ac:spMkLst>
        </pc:spChg>
        <pc:grpChg chg="add mod">
          <ac:chgData name="Sienna MacArthur-Beadle" userId="c0fcf8d4-eba9-46a6-b62d-44ef6eaddef3" providerId="ADAL" clId="{CB4C4232-D696-4FF8-B6A7-EB57ED18E255}" dt="2026-04-14T23:02:29.577" v="4084"/>
          <ac:grpSpMkLst>
            <pc:docMk/>
            <pc:sldMk cId="1792923652" sldId="312"/>
            <ac:grpSpMk id="4" creationId="{75538409-8ACD-7C01-3E9B-EC3247798403}"/>
          </ac:grpSpMkLst>
        </pc:grpChg>
        <pc:grpChg chg="del">
          <ac:chgData name="Sienna MacArthur-Beadle" userId="c0fcf8d4-eba9-46a6-b62d-44ef6eaddef3" providerId="ADAL" clId="{CB4C4232-D696-4FF8-B6A7-EB57ED18E255}" dt="2026-04-14T02:54:50.829" v="2313" actId="478"/>
          <ac:grpSpMkLst>
            <pc:docMk/>
            <pc:sldMk cId="1792923652" sldId="312"/>
            <ac:grpSpMk id="11" creationId="{6CE58567-288D-0A3D-1471-C3353CDE5A12}"/>
          </ac:grpSpMkLst>
        </pc:grpChg>
        <pc:picChg chg="mod">
          <ac:chgData name="Sienna MacArthur-Beadle" userId="c0fcf8d4-eba9-46a6-b62d-44ef6eaddef3" providerId="ADAL" clId="{CB4C4232-D696-4FF8-B6A7-EB57ED18E255}" dt="2026-04-14T23:02:29.577" v="4084"/>
          <ac:picMkLst>
            <pc:docMk/>
            <pc:sldMk cId="1792923652" sldId="312"/>
            <ac:picMk id="3" creationId="{327063AD-E96E-7E19-C3A2-1D908E34058A}"/>
          </ac:picMkLst>
        </pc:picChg>
        <pc:picChg chg="mod modCrop">
          <ac:chgData name="Sienna MacArthur-Beadle" userId="c0fcf8d4-eba9-46a6-b62d-44ef6eaddef3" providerId="ADAL" clId="{CB4C4232-D696-4FF8-B6A7-EB57ED18E255}" dt="2026-04-14T23:02:29.577" v="4084"/>
          <ac:picMkLst>
            <pc:docMk/>
            <pc:sldMk cId="1792923652" sldId="312"/>
            <ac:picMk id="5" creationId="{87995C4D-77C6-F9BE-64BF-AEFFC9F8585B}"/>
          </ac:picMkLst>
        </pc:picChg>
        <pc:picChg chg="mod">
          <ac:chgData name="Sienna MacArthur-Beadle" userId="c0fcf8d4-eba9-46a6-b62d-44ef6eaddef3" providerId="ADAL" clId="{CB4C4232-D696-4FF8-B6A7-EB57ED18E255}" dt="2026-04-14T23:02:29.577" v="4084"/>
          <ac:picMkLst>
            <pc:docMk/>
            <pc:sldMk cId="1792923652" sldId="312"/>
            <ac:picMk id="6" creationId="{15163456-D246-D0EC-ED0D-2A3DD5AC504B}"/>
          </ac:picMkLst>
        </pc:picChg>
        <pc:picChg chg="mod">
          <ac:chgData name="Sienna MacArthur-Beadle" userId="c0fcf8d4-eba9-46a6-b62d-44ef6eaddef3" providerId="ADAL" clId="{CB4C4232-D696-4FF8-B6A7-EB57ED18E255}" dt="2026-04-14T23:02:29.577" v="4084"/>
          <ac:picMkLst>
            <pc:docMk/>
            <pc:sldMk cId="1792923652" sldId="312"/>
            <ac:picMk id="10" creationId="{1ADB5937-D957-F285-586F-2DE54A3057BF}"/>
          </ac:picMkLst>
        </pc:picChg>
      </pc:sldChg>
      <pc:sldChg chg="modSp del mod">
        <pc:chgData name="Sienna MacArthur-Beadle" userId="c0fcf8d4-eba9-46a6-b62d-44ef6eaddef3" providerId="ADAL" clId="{CB4C4232-D696-4FF8-B6A7-EB57ED18E255}" dt="2026-04-13T23:39:32.653" v="310" actId="2696"/>
        <pc:sldMkLst>
          <pc:docMk/>
          <pc:sldMk cId="3499435830" sldId="313"/>
        </pc:sldMkLst>
        <pc:spChg chg="mod">
          <ac:chgData name="Sienna MacArthur-Beadle" userId="c0fcf8d4-eba9-46a6-b62d-44ef6eaddef3" providerId="ADAL" clId="{CB4C4232-D696-4FF8-B6A7-EB57ED18E255}" dt="2026-04-13T23:39:28.191" v="309" actId="21"/>
          <ac:spMkLst>
            <pc:docMk/>
            <pc:sldMk cId="3499435830" sldId="313"/>
            <ac:spMk id="16" creationId="{D531642C-21D9-2567-EC82-403D2A4024F2}"/>
          </ac:spMkLst>
        </pc:spChg>
      </pc:sldChg>
      <pc:sldChg chg="addSp delSp modSp mod">
        <pc:chgData name="Sienna MacArthur-Beadle" userId="c0fcf8d4-eba9-46a6-b62d-44ef6eaddef3" providerId="ADAL" clId="{CB4C4232-D696-4FF8-B6A7-EB57ED18E255}" dt="2026-04-14T23:02:29.577" v="4084"/>
        <pc:sldMkLst>
          <pc:docMk/>
          <pc:sldMk cId="3076461359" sldId="314"/>
        </pc:sldMkLst>
        <pc:spChg chg="mod">
          <ac:chgData name="Sienna MacArthur-Beadle" userId="c0fcf8d4-eba9-46a6-b62d-44ef6eaddef3" providerId="ADAL" clId="{CB4C4232-D696-4FF8-B6A7-EB57ED18E255}" dt="2026-04-14T23:02:29.577" v="4084"/>
          <ac:spMkLst>
            <pc:docMk/>
            <pc:sldMk cId="3076461359" sldId="314"/>
            <ac:spMk id="2" creationId="{F5D2B440-10BE-00E5-CD9F-5973701AB70F}"/>
          </ac:spMkLst>
        </pc:spChg>
        <pc:spChg chg="mod">
          <ac:chgData name="Sienna MacArthur-Beadle" userId="c0fcf8d4-eba9-46a6-b62d-44ef6eaddef3" providerId="ADAL" clId="{CB4C4232-D696-4FF8-B6A7-EB57ED18E255}" dt="2026-04-14T23:02:29.577" v="4084"/>
          <ac:spMkLst>
            <pc:docMk/>
            <pc:sldMk cId="3076461359" sldId="314"/>
            <ac:spMk id="16" creationId="{04CC6FE0-4160-8EFB-98A7-461BC8B799EB}"/>
          </ac:spMkLst>
        </pc:spChg>
        <pc:spChg chg="mod">
          <ac:chgData name="Sienna MacArthur-Beadle" userId="c0fcf8d4-eba9-46a6-b62d-44ef6eaddef3" providerId="ADAL" clId="{CB4C4232-D696-4FF8-B6A7-EB57ED18E255}" dt="2026-04-14T23:02:29.577" v="4084"/>
          <ac:spMkLst>
            <pc:docMk/>
            <pc:sldMk cId="3076461359" sldId="314"/>
            <ac:spMk id="841" creationId="{EF74E454-7977-9FAB-F0D3-2BFE3D8C215B}"/>
          </ac:spMkLst>
        </pc:spChg>
        <pc:grpChg chg="add mod">
          <ac:chgData name="Sienna MacArthur-Beadle" userId="c0fcf8d4-eba9-46a6-b62d-44ef6eaddef3" providerId="ADAL" clId="{CB4C4232-D696-4FF8-B6A7-EB57ED18E255}" dt="2026-04-14T23:02:29.577" v="4084"/>
          <ac:grpSpMkLst>
            <pc:docMk/>
            <pc:sldMk cId="3076461359" sldId="314"/>
            <ac:grpSpMk id="4" creationId="{ECE5F4FB-5F8E-8F10-1042-1501B5266C26}"/>
          </ac:grpSpMkLst>
        </pc:grpChg>
        <pc:grpChg chg="del mod">
          <ac:chgData name="Sienna MacArthur-Beadle" userId="c0fcf8d4-eba9-46a6-b62d-44ef6eaddef3" providerId="ADAL" clId="{CB4C4232-D696-4FF8-B6A7-EB57ED18E255}" dt="2026-04-14T02:53:53.898" v="2302" actId="21"/>
          <ac:grpSpMkLst>
            <pc:docMk/>
            <pc:sldMk cId="3076461359" sldId="314"/>
            <ac:grpSpMk id="10" creationId="{FB36FADB-C702-2D83-AD3B-E6588F09F500}"/>
          </ac:grpSpMkLst>
        </pc:grpChg>
        <pc:picChg chg="mod">
          <ac:chgData name="Sienna MacArthur-Beadle" userId="c0fcf8d4-eba9-46a6-b62d-44ef6eaddef3" providerId="ADAL" clId="{CB4C4232-D696-4FF8-B6A7-EB57ED18E255}" dt="2026-04-14T23:02:29.577" v="4084"/>
          <ac:picMkLst>
            <pc:docMk/>
            <pc:sldMk cId="3076461359" sldId="314"/>
            <ac:picMk id="3" creationId="{C172272C-4A68-D534-CE82-62B559F70303}"/>
          </ac:picMkLst>
        </pc:picChg>
        <pc:picChg chg="mod modCrop">
          <ac:chgData name="Sienna MacArthur-Beadle" userId="c0fcf8d4-eba9-46a6-b62d-44ef6eaddef3" providerId="ADAL" clId="{CB4C4232-D696-4FF8-B6A7-EB57ED18E255}" dt="2026-04-14T23:02:29.577" v="4084"/>
          <ac:picMkLst>
            <pc:docMk/>
            <pc:sldMk cId="3076461359" sldId="314"/>
            <ac:picMk id="5" creationId="{EB4AED87-0537-CC8B-13ED-9A41532F57C7}"/>
          </ac:picMkLst>
        </pc:picChg>
        <pc:picChg chg="mod">
          <ac:chgData name="Sienna MacArthur-Beadle" userId="c0fcf8d4-eba9-46a6-b62d-44ef6eaddef3" providerId="ADAL" clId="{CB4C4232-D696-4FF8-B6A7-EB57ED18E255}" dt="2026-04-14T23:02:29.577" v="4084"/>
          <ac:picMkLst>
            <pc:docMk/>
            <pc:sldMk cId="3076461359" sldId="314"/>
            <ac:picMk id="6" creationId="{78AA2AFB-2EFF-9306-D6E5-EDF23975C59F}"/>
          </ac:picMkLst>
        </pc:picChg>
        <pc:picChg chg="mod">
          <ac:chgData name="Sienna MacArthur-Beadle" userId="c0fcf8d4-eba9-46a6-b62d-44ef6eaddef3" providerId="ADAL" clId="{CB4C4232-D696-4FF8-B6A7-EB57ED18E255}" dt="2026-04-14T23:02:29.577" v="4084"/>
          <ac:picMkLst>
            <pc:docMk/>
            <pc:sldMk cId="3076461359" sldId="314"/>
            <ac:picMk id="7" creationId="{B04E79DF-4035-1215-F10D-9EF8E1A4F429}"/>
          </ac:picMkLst>
        </pc:picChg>
        <pc:picChg chg="del mod">
          <ac:chgData name="Sienna MacArthur-Beadle" userId="c0fcf8d4-eba9-46a6-b62d-44ef6eaddef3" providerId="ADAL" clId="{CB4C4232-D696-4FF8-B6A7-EB57ED18E255}" dt="2026-04-14T22:47:25.862" v="4077" actId="478"/>
          <ac:picMkLst>
            <pc:docMk/>
            <pc:sldMk cId="3076461359" sldId="314"/>
            <ac:picMk id="8" creationId="{43D4F45A-76BC-A043-445D-D8B19F081DB2}"/>
          </ac:picMkLst>
        </pc:picChg>
        <pc:picChg chg="mod">
          <ac:chgData name="Sienna MacArthur-Beadle" userId="c0fcf8d4-eba9-46a6-b62d-44ef6eaddef3" providerId="ADAL" clId="{CB4C4232-D696-4FF8-B6A7-EB57ED18E255}" dt="2026-04-14T23:02:29.577" v="4084"/>
          <ac:picMkLst>
            <pc:docMk/>
            <pc:sldMk cId="3076461359" sldId="314"/>
            <ac:picMk id="9" creationId="{ED70C228-860B-1AF4-2A1A-4BB30A9E92C8}"/>
          </ac:picMkLst>
        </pc:picChg>
        <pc:picChg chg="del mod modCrop">
          <ac:chgData name="Sienna MacArthur-Beadle" userId="c0fcf8d4-eba9-46a6-b62d-44ef6eaddef3" providerId="ADAL" clId="{CB4C4232-D696-4FF8-B6A7-EB57ED18E255}" dt="2026-04-14T02:19:09.992" v="1728" actId="478"/>
          <ac:picMkLst>
            <pc:docMk/>
            <pc:sldMk cId="3076461359" sldId="314"/>
            <ac:picMk id="11" creationId="{718FAD04-4C75-5712-500D-B94F2533A706}"/>
          </ac:picMkLst>
        </pc:picChg>
      </pc:sldChg>
      <pc:sldChg chg="addSp delSp modSp mod">
        <pc:chgData name="Sienna MacArthur-Beadle" userId="c0fcf8d4-eba9-46a6-b62d-44ef6eaddef3" providerId="ADAL" clId="{CB4C4232-D696-4FF8-B6A7-EB57ED18E255}" dt="2026-04-14T23:02:29.577" v="4084"/>
        <pc:sldMkLst>
          <pc:docMk/>
          <pc:sldMk cId="1465348751" sldId="315"/>
        </pc:sldMkLst>
        <pc:spChg chg="mod">
          <ac:chgData name="Sienna MacArthur-Beadle" userId="c0fcf8d4-eba9-46a6-b62d-44ef6eaddef3" providerId="ADAL" clId="{CB4C4232-D696-4FF8-B6A7-EB57ED18E255}" dt="2026-04-14T23:02:29.577" v="4084"/>
          <ac:spMkLst>
            <pc:docMk/>
            <pc:sldMk cId="1465348751" sldId="315"/>
            <ac:spMk id="2" creationId="{77ACFB30-0BD7-F887-59D4-2B8B4827F1B4}"/>
          </ac:spMkLst>
        </pc:spChg>
        <pc:spChg chg="mod">
          <ac:chgData name="Sienna MacArthur-Beadle" userId="c0fcf8d4-eba9-46a6-b62d-44ef6eaddef3" providerId="ADAL" clId="{CB4C4232-D696-4FF8-B6A7-EB57ED18E255}" dt="2026-04-14T23:02:29.577" v="4084"/>
          <ac:spMkLst>
            <pc:docMk/>
            <pc:sldMk cId="1465348751" sldId="315"/>
            <ac:spMk id="16" creationId="{FECF9CEF-AC7C-E6CC-75B0-30E33E11AAA7}"/>
          </ac:spMkLst>
        </pc:spChg>
        <pc:spChg chg="mod">
          <ac:chgData name="Sienna MacArthur-Beadle" userId="c0fcf8d4-eba9-46a6-b62d-44ef6eaddef3" providerId="ADAL" clId="{CB4C4232-D696-4FF8-B6A7-EB57ED18E255}" dt="2026-04-14T23:02:29.577" v="4084"/>
          <ac:spMkLst>
            <pc:docMk/>
            <pc:sldMk cId="1465348751" sldId="315"/>
            <ac:spMk id="841" creationId="{F36EA2E4-4180-A02B-1361-EE0552DD1237}"/>
          </ac:spMkLst>
        </pc:spChg>
        <pc:grpChg chg="add mod">
          <ac:chgData name="Sienna MacArthur-Beadle" userId="c0fcf8d4-eba9-46a6-b62d-44ef6eaddef3" providerId="ADAL" clId="{CB4C4232-D696-4FF8-B6A7-EB57ED18E255}" dt="2026-04-14T23:02:29.577" v="4084"/>
          <ac:grpSpMkLst>
            <pc:docMk/>
            <pc:sldMk cId="1465348751" sldId="315"/>
            <ac:grpSpMk id="4" creationId="{F9F2EBD2-7837-60B7-897E-A10D367EC3F7}"/>
          </ac:grpSpMkLst>
        </pc:grpChg>
        <pc:grpChg chg="del mod">
          <ac:chgData name="Sienna MacArthur-Beadle" userId="c0fcf8d4-eba9-46a6-b62d-44ef6eaddef3" providerId="ADAL" clId="{CB4C4232-D696-4FF8-B6A7-EB57ED18E255}" dt="2026-04-14T02:54:33.396" v="2311" actId="478"/>
          <ac:grpSpMkLst>
            <pc:docMk/>
            <pc:sldMk cId="1465348751" sldId="315"/>
            <ac:grpSpMk id="10" creationId="{63106633-9D78-5642-CAE3-E749C86D069E}"/>
          </ac:grpSpMkLst>
        </pc:grpChg>
        <pc:picChg chg="mod">
          <ac:chgData name="Sienna MacArthur-Beadle" userId="c0fcf8d4-eba9-46a6-b62d-44ef6eaddef3" providerId="ADAL" clId="{CB4C4232-D696-4FF8-B6A7-EB57ED18E255}" dt="2026-04-14T23:02:29.577" v="4084"/>
          <ac:picMkLst>
            <pc:docMk/>
            <pc:sldMk cId="1465348751" sldId="315"/>
            <ac:picMk id="3" creationId="{4E0582B1-EBFB-3EA3-E32F-0432E1023AA1}"/>
          </ac:picMkLst>
        </pc:picChg>
        <pc:picChg chg="mod">
          <ac:chgData name="Sienna MacArthur-Beadle" userId="c0fcf8d4-eba9-46a6-b62d-44ef6eaddef3" providerId="ADAL" clId="{CB4C4232-D696-4FF8-B6A7-EB57ED18E255}" dt="2026-04-14T23:02:29.577" v="4084"/>
          <ac:picMkLst>
            <pc:docMk/>
            <pc:sldMk cId="1465348751" sldId="315"/>
            <ac:picMk id="5" creationId="{C2F1791A-E136-C230-C1DC-DF3E81C01FCC}"/>
          </ac:picMkLst>
        </pc:picChg>
        <pc:picChg chg="mod">
          <ac:chgData name="Sienna MacArthur-Beadle" userId="c0fcf8d4-eba9-46a6-b62d-44ef6eaddef3" providerId="ADAL" clId="{CB4C4232-D696-4FF8-B6A7-EB57ED18E255}" dt="2026-04-14T23:02:29.577" v="4084"/>
          <ac:picMkLst>
            <pc:docMk/>
            <pc:sldMk cId="1465348751" sldId="315"/>
            <ac:picMk id="6" creationId="{F0E5D915-5F1C-22DB-7214-02A308DCBC38}"/>
          </ac:picMkLst>
        </pc:picChg>
        <pc:picChg chg="mod">
          <ac:chgData name="Sienna MacArthur-Beadle" userId="c0fcf8d4-eba9-46a6-b62d-44ef6eaddef3" providerId="ADAL" clId="{CB4C4232-D696-4FF8-B6A7-EB57ED18E255}" dt="2026-04-14T23:02:29.577" v="4084"/>
          <ac:picMkLst>
            <pc:docMk/>
            <pc:sldMk cId="1465348751" sldId="315"/>
            <ac:picMk id="7" creationId="{1D637D41-64AE-DF12-9FA8-171A9A0A0102}"/>
          </ac:picMkLst>
        </pc:picChg>
        <pc:picChg chg="mod modCrop">
          <ac:chgData name="Sienna MacArthur-Beadle" userId="c0fcf8d4-eba9-46a6-b62d-44ef6eaddef3" providerId="ADAL" clId="{CB4C4232-D696-4FF8-B6A7-EB57ED18E255}" dt="2026-04-14T23:02:29.577" v="4084"/>
          <ac:picMkLst>
            <pc:docMk/>
            <pc:sldMk cId="1465348751" sldId="315"/>
            <ac:picMk id="8" creationId="{9930A83E-6E50-3473-9277-3A3A4BD9560E}"/>
          </ac:picMkLst>
        </pc:picChg>
        <pc:picChg chg="mod ord">
          <ac:chgData name="Sienna MacArthur-Beadle" userId="c0fcf8d4-eba9-46a6-b62d-44ef6eaddef3" providerId="ADAL" clId="{CB4C4232-D696-4FF8-B6A7-EB57ED18E255}" dt="2026-04-14T23:02:29.577" v="4084"/>
          <ac:picMkLst>
            <pc:docMk/>
            <pc:sldMk cId="1465348751" sldId="315"/>
            <ac:picMk id="9" creationId="{787247AA-AC89-8C34-6ECD-F06D7DD287B1}"/>
          </ac:picMkLst>
        </pc:picChg>
        <pc:picChg chg="mod modCrop">
          <ac:chgData name="Sienna MacArthur-Beadle" userId="c0fcf8d4-eba9-46a6-b62d-44ef6eaddef3" providerId="ADAL" clId="{CB4C4232-D696-4FF8-B6A7-EB57ED18E255}" dt="2026-04-14T02:19:22.351" v="1729" actId="732"/>
          <ac:picMkLst>
            <pc:docMk/>
            <pc:sldMk cId="1465348751" sldId="315"/>
            <ac:picMk id="11" creationId="{56E64A0E-4179-3458-E582-DEC4756C5115}"/>
          </ac:picMkLst>
        </pc:picChg>
        <pc:picChg chg="mod modCrop">
          <ac:chgData name="Sienna MacArthur-Beadle" userId="c0fcf8d4-eba9-46a6-b62d-44ef6eaddef3" providerId="ADAL" clId="{CB4C4232-D696-4FF8-B6A7-EB57ED18E255}" dt="2026-04-13T23:46:05.317" v="577" actId="732"/>
          <ac:picMkLst>
            <pc:docMk/>
            <pc:sldMk cId="1465348751" sldId="315"/>
            <ac:picMk id="14" creationId="{7567D5C9-73BC-7E5B-CE55-5DB7CC633812}"/>
          </ac:picMkLst>
        </pc:picChg>
        <pc:picChg chg="del">
          <ac:chgData name="Sienna MacArthur-Beadle" userId="c0fcf8d4-eba9-46a6-b62d-44ef6eaddef3" providerId="ADAL" clId="{CB4C4232-D696-4FF8-B6A7-EB57ED18E255}" dt="2026-04-14T03:41:57.293" v="3046" actId="478"/>
          <ac:picMkLst>
            <pc:docMk/>
            <pc:sldMk cId="1465348751" sldId="315"/>
            <ac:picMk id="18" creationId="{994E46C5-5ECC-A3FB-DEAE-88350456D274}"/>
          </ac:picMkLst>
        </pc:picChg>
        <pc:picChg chg="del">
          <ac:chgData name="Sienna MacArthur-Beadle" userId="c0fcf8d4-eba9-46a6-b62d-44ef6eaddef3" providerId="ADAL" clId="{CB4C4232-D696-4FF8-B6A7-EB57ED18E255}" dt="2026-04-14T03:41:56.891" v="3045" actId="478"/>
          <ac:picMkLst>
            <pc:docMk/>
            <pc:sldMk cId="1465348751" sldId="315"/>
            <ac:picMk id="20" creationId="{198D8780-A030-8F7D-90D0-BB92C48038DE}"/>
          </ac:picMkLst>
        </pc:picChg>
        <pc:picChg chg="del mod">
          <ac:chgData name="Sienna MacArthur-Beadle" userId="c0fcf8d4-eba9-46a6-b62d-44ef6eaddef3" providerId="ADAL" clId="{CB4C4232-D696-4FF8-B6A7-EB57ED18E255}" dt="2026-04-14T03:41:55.706" v="3043" actId="478"/>
          <ac:picMkLst>
            <pc:docMk/>
            <pc:sldMk cId="1465348751" sldId="315"/>
            <ac:picMk id="23" creationId="{97706CD5-16FD-429C-B73E-B7B8AA8FBDD7}"/>
          </ac:picMkLst>
        </pc:picChg>
        <pc:picChg chg="del">
          <ac:chgData name="Sienna MacArthur-Beadle" userId="c0fcf8d4-eba9-46a6-b62d-44ef6eaddef3" providerId="ADAL" clId="{CB4C4232-D696-4FF8-B6A7-EB57ED18E255}" dt="2026-04-14T03:41:56.334" v="3044" actId="478"/>
          <ac:picMkLst>
            <pc:docMk/>
            <pc:sldMk cId="1465348751" sldId="315"/>
            <ac:picMk id="25" creationId="{E9529152-3216-74BC-99DD-BDC7BC6D8469}"/>
          </ac:picMkLst>
        </pc:picChg>
      </pc:sldChg>
      <pc:sldChg chg="del">
        <pc:chgData name="Sienna MacArthur-Beadle" userId="c0fcf8d4-eba9-46a6-b62d-44ef6eaddef3" providerId="ADAL" clId="{CB4C4232-D696-4FF8-B6A7-EB57ED18E255}" dt="2026-04-14T02:23:16.102" v="1821" actId="2696"/>
        <pc:sldMkLst>
          <pc:docMk/>
          <pc:sldMk cId="4060503478" sldId="316"/>
        </pc:sldMkLst>
      </pc:sldChg>
      <pc:sldChg chg="addSp delSp modSp mod ord">
        <pc:chgData name="Sienna MacArthur-Beadle" userId="c0fcf8d4-eba9-46a6-b62d-44ef6eaddef3" providerId="ADAL" clId="{CB4C4232-D696-4FF8-B6A7-EB57ED18E255}" dt="2026-04-14T23:02:29.577" v="4084"/>
        <pc:sldMkLst>
          <pc:docMk/>
          <pc:sldMk cId="995051579" sldId="317"/>
        </pc:sldMkLst>
        <pc:spChg chg="mod">
          <ac:chgData name="Sienna MacArthur-Beadle" userId="c0fcf8d4-eba9-46a6-b62d-44ef6eaddef3" providerId="ADAL" clId="{CB4C4232-D696-4FF8-B6A7-EB57ED18E255}" dt="2026-04-14T23:02:29.577" v="4084"/>
          <ac:spMkLst>
            <pc:docMk/>
            <pc:sldMk cId="995051579" sldId="317"/>
            <ac:spMk id="2" creationId="{3DD66CFF-267B-527D-D365-86E9C6C5C76E}"/>
          </ac:spMkLst>
        </pc:spChg>
        <pc:spChg chg="add mod">
          <ac:chgData name="Sienna MacArthur-Beadle" userId="c0fcf8d4-eba9-46a6-b62d-44ef6eaddef3" providerId="ADAL" clId="{CB4C4232-D696-4FF8-B6A7-EB57ED18E255}" dt="2026-04-14T23:02:29.577" v="4084"/>
          <ac:spMkLst>
            <pc:docMk/>
            <pc:sldMk cId="995051579" sldId="317"/>
            <ac:spMk id="4" creationId="{8A268ECB-F06A-AB0A-1F6B-89351B1ED82A}"/>
          </ac:spMkLst>
        </pc:spChg>
        <pc:spChg chg="add del mod">
          <ac:chgData name="Sienna MacArthur-Beadle" userId="c0fcf8d4-eba9-46a6-b62d-44ef6eaddef3" providerId="ADAL" clId="{CB4C4232-D696-4FF8-B6A7-EB57ED18E255}" dt="2026-04-14T02:16:45.806" v="1566" actId="478"/>
          <ac:spMkLst>
            <pc:docMk/>
            <pc:sldMk cId="995051579" sldId="317"/>
            <ac:spMk id="4" creationId="{C77F04F9-2E5A-5663-839A-F6A6B7259F6C}"/>
          </ac:spMkLst>
        </pc:spChg>
        <pc:spChg chg="mod">
          <ac:chgData name="Sienna MacArthur-Beadle" userId="c0fcf8d4-eba9-46a6-b62d-44ef6eaddef3" providerId="ADAL" clId="{CB4C4232-D696-4FF8-B6A7-EB57ED18E255}" dt="2026-04-14T23:02:29.577" v="4084"/>
          <ac:spMkLst>
            <pc:docMk/>
            <pc:sldMk cId="995051579" sldId="317"/>
            <ac:spMk id="15" creationId="{64B6B222-D59A-7C3A-8056-B7B47D7F1FC2}"/>
          </ac:spMkLst>
        </pc:spChg>
        <pc:spChg chg="mod">
          <ac:chgData name="Sienna MacArthur-Beadle" userId="c0fcf8d4-eba9-46a6-b62d-44ef6eaddef3" providerId="ADAL" clId="{CB4C4232-D696-4FF8-B6A7-EB57ED18E255}" dt="2026-04-14T23:02:29.577" v="4084"/>
          <ac:spMkLst>
            <pc:docMk/>
            <pc:sldMk cId="995051579" sldId="317"/>
            <ac:spMk id="841" creationId="{3F2311F4-38B6-47FF-CA9F-97C69E32EE36}"/>
          </ac:spMkLst>
        </pc:spChg>
        <pc:grpChg chg="del mod">
          <ac:chgData name="Sienna MacArthur-Beadle" userId="c0fcf8d4-eba9-46a6-b62d-44ef6eaddef3" providerId="ADAL" clId="{CB4C4232-D696-4FF8-B6A7-EB57ED18E255}" dt="2026-04-14T02:55:34.262" v="2325" actId="478"/>
          <ac:grpSpMkLst>
            <pc:docMk/>
            <pc:sldMk cId="995051579" sldId="317"/>
            <ac:grpSpMk id="10" creationId="{41F0A5DB-47F9-C9FD-6B63-AABFA1430998}"/>
          </ac:grpSpMkLst>
        </pc:grpChg>
        <pc:picChg chg="mod">
          <ac:chgData name="Sienna MacArthur-Beadle" userId="c0fcf8d4-eba9-46a6-b62d-44ef6eaddef3" providerId="ADAL" clId="{CB4C4232-D696-4FF8-B6A7-EB57ED18E255}" dt="2026-04-14T23:02:29.577" v="4084"/>
          <ac:picMkLst>
            <pc:docMk/>
            <pc:sldMk cId="995051579" sldId="317"/>
            <ac:picMk id="3" creationId="{CDA9C20E-0DCD-BE28-5F35-C531175262D4}"/>
          </ac:picMkLst>
        </pc:picChg>
        <pc:picChg chg="mod">
          <ac:chgData name="Sienna MacArthur-Beadle" userId="c0fcf8d4-eba9-46a6-b62d-44ef6eaddef3" providerId="ADAL" clId="{CB4C4232-D696-4FF8-B6A7-EB57ED18E255}" dt="2026-04-14T23:02:29.577" v="4084"/>
          <ac:picMkLst>
            <pc:docMk/>
            <pc:sldMk cId="995051579" sldId="317"/>
            <ac:picMk id="9" creationId="{25516D90-5177-F06C-2949-DAC19C7C7D32}"/>
          </ac:picMkLst>
        </pc:picChg>
        <pc:picChg chg="mod modCrop">
          <ac:chgData name="Sienna MacArthur-Beadle" userId="c0fcf8d4-eba9-46a6-b62d-44ef6eaddef3" providerId="ADAL" clId="{CB4C4232-D696-4FF8-B6A7-EB57ED18E255}" dt="2026-04-14T02:18:52.415" v="1726" actId="732"/>
          <ac:picMkLst>
            <pc:docMk/>
            <pc:sldMk cId="995051579" sldId="317"/>
            <ac:picMk id="14" creationId="{85D3658F-4707-D297-7A35-2628BA336E6C}"/>
          </ac:picMkLst>
        </pc:picChg>
        <pc:picChg chg="add mod">
          <ac:chgData name="Sienna MacArthur-Beadle" userId="c0fcf8d4-eba9-46a6-b62d-44ef6eaddef3" providerId="ADAL" clId="{CB4C4232-D696-4FF8-B6A7-EB57ED18E255}" dt="2026-04-14T23:02:29.577" v="4084"/>
          <ac:picMkLst>
            <pc:docMk/>
            <pc:sldMk cId="995051579" sldId="317"/>
            <ac:picMk id="40" creationId="{1C97371E-745C-0939-61EC-995F591ED1AF}"/>
          </ac:picMkLst>
        </pc:picChg>
      </pc:sldChg>
      <pc:sldChg chg="addSp delSp modSp add mod">
        <pc:chgData name="Sienna MacArthur-Beadle" userId="c0fcf8d4-eba9-46a6-b62d-44ef6eaddef3" providerId="ADAL" clId="{CB4C4232-D696-4FF8-B6A7-EB57ED18E255}" dt="2026-04-14T23:02:29.577" v="4084"/>
        <pc:sldMkLst>
          <pc:docMk/>
          <pc:sldMk cId="3203955996" sldId="318"/>
        </pc:sldMkLst>
        <pc:spChg chg="mod">
          <ac:chgData name="Sienna MacArthur-Beadle" userId="c0fcf8d4-eba9-46a6-b62d-44ef6eaddef3" providerId="ADAL" clId="{CB4C4232-D696-4FF8-B6A7-EB57ED18E255}" dt="2026-04-14T23:02:29.577" v="4084"/>
          <ac:spMkLst>
            <pc:docMk/>
            <pc:sldMk cId="3203955996" sldId="318"/>
            <ac:spMk id="2" creationId="{58D88869-3B9D-3E79-12C4-D1A15334C999}"/>
          </ac:spMkLst>
        </pc:spChg>
        <pc:spChg chg="mod">
          <ac:chgData name="Sienna MacArthur-Beadle" userId="c0fcf8d4-eba9-46a6-b62d-44ef6eaddef3" providerId="ADAL" clId="{CB4C4232-D696-4FF8-B6A7-EB57ED18E255}" dt="2026-04-14T23:02:29.577" v="4084"/>
          <ac:spMkLst>
            <pc:docMk/>
            <pc:sldMk cId="3203955996" sldId="318"/>
            <ac:spMk id="17" creationId="{C2A840A4-8B5C-47A8-07F4-2CABEC2B0FA1}"/>
          </ac:spMkLst>
        </pc:spChg>
        <pc:spChg chg="mod">
          <ac:chgData name="Sienna MacArthur-Beadle" userId="c0fcf8d4-eba9-46a6-b62d-44ef6eaddef3" providerId="ADAL" clId="{CB4C4232-D696-4FF8-B6A7-EB57ED18E255}" dt="2026-04-14T23:02:29.577" v="4084"/>
          <ac:spMkLst>
            <pc:docMk/>
            <pc:sldMk cId="3203955996" sldId="318"/>
            <ac:spMk id="841" creationId="{026617AB-5F0C-0D98-29DC-999E97BC5A85}"/>
          </ac:spMkLst>
        </pc:spChg>
        <pc:grpChg chg="add mod">
          <ac:chgData name="Sienna MacArthur-Beadle" userId="c0fcf8d4-eba9-46a6-b62d-44ef6eaddef3" providerId="ADAL" clId="{CB4C4232-D696-4FF8-B6A7-EB57ED18E255}" dt="2026-04-14T02:53:55.793" v="2303"/>
          <ac:grpSpMkLst>
            <pc:docMk/>
            <pc:sldMk cId="3203955996" sldId="318"/>
            <ac:grpSpMk id="4" creationId="{FB36FADB-C702-2D83-AD3B-E6588F09F500}"/>
          </ac:grpSpMkLst>
        </pc:grpChg>
        <pc:grpChg chg="add mod">
          <ac:chgData name="Sienna MacArthur-Beadle" userId="c0fcf8d4-eba9-46a6-b62d-44ef6eaddef3" providerId="ADAL" clId="{CB4C4232-D696-4FF8-B6A7-EB57ED18E255}" dt="2026-04-14T23:02:29.577" v="4084"/>
          <ac:grpSpMkLst>
            <pc:docMk/>
            <pc:sldMk cId="3203955996" sldId="318"/>
            <ac:grpSpMk id="6" creationId="{143B9CDF-ECEE-BFC7-219A-B72E6FC8A3B7}"/>
          </ac:grpSpMkLst>
        </pc:grpChg>
        <pc:grpChg chg="del mod">
          <ac:chgData name="Sienna MacArthur-Beadle" userId="c0fcf8d4-eba9-46a6-b62d-44ef6eaddef3" providerId="ADAL" clId="{CB4C4232-D696-4FF8-B6A7-EB57ED18E255}" dt="2026-04-14T02:54:08.860" v="2307" actId="21"/>
          <ac:grpSpMkLst>
            <pc:docMk/>
            <pc:sldMk cId="3203955996" sldId="318"/>
            <ac:grpSpMk id="11" creationId="{75538409-8ACD-7C01-3E9B-EC3247798403}"/>
          </ac:grpSpMkLst>
        </pc:grpChg>
        <pc:picChg chg="mod">
          <ac:chgData name="Sienna MacArthur-Beadle" userId="c0fcf8d4-eba9-46a6-b62d-44ef6eaddef3" providerId="ADAL" clId="{CB4C4232-D696-4FF8-B6A7-EB57ED18E255}" dt="2026-04-14T23:02:29.577" v="4084"/>
          <ac:picMkLst>
            <pc:docMk/>
            <pc:sldMk cId="3203955996" sldId="318"/>
            <ac:picMk id="3" creationId="{3F4E65CC-2594-12BA-D98D-87F119B84913}"/>
          </ac:picMkLst>
        </pc:picChg>
        <pc:picChg chg="mod">
          <ac:chgData name="Sienna MacArthur-Beadle" userId="c0fcf8d4-eba9-46a6-b62d-44ef6eaddef3" providerId="ADAL" clId="{CB4C4232-D696-4FF8-B6A7-EB57ED18E255}" dt="2026-04-14T02:53:55.793" v="2303"/>
          <ac:picMkLst>
            <pc:docMk/>
            <pc:sldMk cId="3203955996" sldId="318"/>
            <ac:picMk id="5" creationId="{C7A749E3-21AA-50C9-906F-3EE12E46D5B4}"/>
          </ac:picMkLst>
        </pc:picChg>
        <pc:picChg chg="mod modCrop">
          <ac:chgData name="Sienna MacArthur-Beadle" userId="c0fcf8d4-eba9-46a6-b62d-44ef6eaddef3" providerId="ADAL" clId="{CB4C4232-D696-4FF8-B6A7-EB57ED18E255}" dt="2026-04-14T23:02:29.577" v="4084"/>
          <ac:picMkLst>
            <pc:docMk/>
            <pc:sldMk cId="3203955996" sldId="318"/>
            <ac:picMk id="7" creationId="{7A6DEFC4-9D93-FAAE-6D15-44AB349D6B82}"/>
          </ac:picMkLst>
        </pc:picChg>
        <pc:picChg chg="mod">
          <ac:chgData name="Sienna MacArthur-Beadle" userId="c0fcf8d4-eba9-46a6-b62d-44ef6eaddef3" providerId="ADAL" clId="{CB4C4232-D696-4FF8-B6A7-EB57ED18E255}" dt="2026-04-14T23:02:29.577" v="4084"/>
          <ac:picMkLst>
            <pc:docMk/>
            <pc:sldMk cId="3203955996" sldId="318"/>
            <ac:picMk id="8" creationId="{1363D914-060A-CA95-A43F-735A76036305}"/>
          </ac:picMkLst>
        </pc:picChg>
        <pc:picChg chg="mod">
          <ac:chgData name="Sienna MacArthur-Beadle" userId="c0fcf8d4-eba9-46a6-b62d-44ef6eaddef3" providerId="ADAL" clId="{CB4C4232-D696-4FF8-B6A7-EB57ED18E255}" dt="2026-04-14T23:02:29.577" v="4084"/>
          <ac:picMkLst>
            <pc:docMk/>
            <pc:sldMk cId="3203955996" sldId="318"/>
            <ac:picMk id="10" creationId="{F962D9B6-3CAC-B54C-7DEC-20B050F02738}"/>
          </ac:picMkLst>
        </pc:picChg>
        <pc:picChg chg="mod">
          <ac:chgData name="Sienna MacArthur-Beadle" userId="c0fcf8d4-eba9-46a6-b62d-44ef6eaddef3" providerId="ADAL" clId="{CB4C4232-D696-4FF8-B6A7-EB57ED18E255}" dt="2026-04-14T02:53:55.793" v="2303"/>
          <ac:picMkLst>
            <pc:docMk/>
            <pc:sldMk cId="3203955996" sldId="318"/>
            <ac:picMk id="12" creationId="{3F38117F-6DC4-A420-23E4-57A9A38FAD47}"/>
          </ac:picMkLst>
        </pc:picChg>
        <pc:picChg chg="mod modCrop">
          <ac:chgData name="Sienna MacArthur-Beadle" userId="c0fcf8d4-eba9-46a6-b62d-44ef6eaddef3" providerId="ADAL" clId="{CB4C4232-D696-4FF8-B6A7-EB57ED18E255}" dt="2026-04-13T23:45:41.928" v="575" actId="732"/>
          <ac:picMkLst>
            <pc:docMk/>
            <pc:sldMk cId="3203955996" sldId="318"/>
            <ac:picMk id="13" creationId="{87995C4D-77C6-F9BE-64BF-AEFFC9F8585B}"/>
          </ac:picMkLst>
        </pc:picChg>
      </pc:sldChg>
      <pc:sldChg chg="addSp delSp modSp add mod">
        <pc:chgData name="Sienna MacArthur-Beadle" userId="c0fcf8d4-eba9-46a6-b62d-44ef6eaddef3" providerId="ADAL" clId="{CB4C4232-D696-4FF8-B6A7-EB57ED18E255}" dt="2026-04-14T23:02:29.577" v="4084"/>
        <pc:sldMkLst>
          <pc:docMk/>
          <pc:sldMk cId="2295197700" sldId="319"/>
        </pc:sldMkLst>
        <pc:spChg chg="mod">
          <ac:chgData name="Sienna MacArthur-Beadle" userId="c0fcf8d4-eba9-46a6-b62d-44ef6eaddef3" providerId="ADAL" clId="{CB4C4232-D696-4FF8-B6A7-EB57ED18E255}" dt="2026-04-14T23:02:29.577" v="4084"/>
          <ac:spMkLst>
            <pc:docMk/>
            <pc:sldMk cId="2295197700" sldId="319"/>
            <ac:spMk id="4" creationId="{4085AEFD-A588-2C2B-0180-569D73AD53AE}"/>
          </ac:spMkLst>
        </pc:spChg>
        <pc:spChg chg="mod">
          <ac:chgData name="Sienna MacArthur-Beadle" userId="c0fcf8d4-eba9-46a6-b62d-44ef6eaddef3" providerId="ADAL" clId="{CB4C4232-D696-4FF8-B6A7-EB57ED18E255}" dt="2026-04-14T23:02:29.577" v="4084"/>
          <ac:spMkLst>
            <pc:docMk/>
            <pc:sldMk cId="2295197700" sldId="319"/>
            <ac:spMk id="841" creationId="{82A6B396-6D41-2EE4-05C3-4E50D363FAD3}"/>
          </ac:spMkLst>
        </pc:spChg>
        <pc:spChg chg="mod">
          <ac:chgData name="Sienna MacArthur-Beadle" userId="c0fcf8d4-eba9-46a6-b62d-44ef6eaddef3" providerId="ADAL" clId="{CB4C4232-D696-4FF8-B6A7-EB57ED18E255}" dt="2026-04-14T23:02:29.577" v="4084"/>
          <ac:spMkLst>
            <pc:docMk/>
            <pc:sldMk cId="2295197700" sldId="319"/>
            <ac:spMk id="842" creationId="{3A78B3A0-F50A-CC5E-D782-D424EDE01031}"/>
          </ac:spMkLst>
        </pc:spChg>
        <pc:grpChg chg="add del mod">
          <ac:chgData name="Sienna MacArthur-Beadle" userId="c0fcf8d4-eba9-46a6-b62d-44ef6eaddef3" providerId="ADAL" clId="{CB4C4232-D696-4FF8-B6A7-EB57ED18E255}" dt="2026-04-14T03:41:15.675" v="3041" actId="478"/>
          <ac:grpSpMkLst>
            <pc:docMk/>
            <pc:sldMk cId="2295197700" sldId="319"/>
            <ac:grpSpMk id="12" creationId="{55D2A3C6-5DF5-BCFF-4B9F-9285BA19BE23}"/>
          </ac:grpSpMkLst>
        </pc:grpChg>
        <pc:picChg chg="add mod modCrop">
          <ac:chgData name="Sienna MacArthur-Beadle" userId="c0fcf8d4-eba9-46a6-b62d-44ef6eaddef3" providerId="ADAL" clId="{CB4C4232-D696-4FF8-B6A7-EB57ED18E255}" dt="2026-04-14T02:06:08.835" v="1520" actId="164"/>
          <ac:picMkLst>
            <pc:docMk/>
            <pc:sldMk cId="2295197700" sldId="319"/>
            <ac:picMk id="2" creationId="{91058CC7-6890-3156-A00B-9917DC6CB139}"/>
          </ac:picMkLst>
        </pc:picChg>
        <pc:picChg chg="add mod">
          <ac:chgData name="Sienna MacArthur-Beadle" userId="c0fcf8d4-eba9-46a6-b62d-44ef6eaddef3" providerId="ADAL" clId="{CB4C4232-D696-4FF8-B6A7-EB57ED18E255}" dt="2026-04-14T02:06:08.835" v="1520" actId="164"/>
          <ac:picMkLst>
            <pc:docMk/>
            <pc:sldMk cId="2295197700" sldId="319"/>
            <ac:picMk id="3" creationId="{1FC29A9A-36A4-8A19-8055-D55E5C586EBF}"/>
          </ac:picMkLst>
        </pc:picChg>
        <pc:picChg chg="add mod modCrop">
          <ac:chgData name="Sienna MacArthur-Beadle" userId="c0fcf8d4-eba9-46a6-b62d-44ef6eaddef3" providerId="ADAL" clId="{CB4C4232-D696-4FF8-B6A7-EB57ED18E255}" dt="2026-04-14T02:06:08.835" v="1520" actId="164"/>
          <ac:picMkLst>
            <pc:docMk/>
            <pc:sldMk cId="2295197700" sldId="319"/>
            <ac:picMk id="5" creationId="{5F637646-C576-1FF7-58BB-87836F113A1F}"/>
          </ac:picMkLst>
        </pc:picChg>
        <pc:picChg chg="add del">
          <ac:chgData name="Sienna MacArthur-Beadle" userId="c0fcf8d4-eba9-46a6-b62d-44ef6eaddef3" providerId="ADAL" clId="{CB4C4232-D696-4FF8-B6A7-EB57ED18E255}" dt="2026-04-14T01:11:24.009" v="818" actId="478"/>
          <ac:picMkLst>
            <pc:docMk/>
            <pc:sldMk cId="2295197700" sldId="319"/>
            <ac:picMk id="6" creationId="{2EDF573E-8B83-C779-FD03-495F4C3B87E7}"/>
          </ac:picMkLst>
        </pc:picChg>
        <pc:picChg chg="add del">
          <ac:chgData name="Sienna MacArthur-Beadle" userId="c0fcf8d4-eba9-46a6-b62d-44ef6eaddef3" providerId="ADAL" clId="{CB4C4232-D696-4FF8-B6A7-EB57ED18E255}" dt="2026-04-14T01:11:33.573" v="820" actId="478"/>
          <ac:picMkLst>
            <pc:docMk/>
            <pc:sldMk cId="2295197700" sldId="319"/>
            <ac:picMk id="7" creationId="{FB65D45B-C1BB-E007-AE5D-ABA4DE2451B3}"/>
          </ac:picMkLst>
        </pc:picChg>
        <pc:picChg chg="add del mod modCrop">
          <ac:chgData name="Sienna MacArthur-Beadle" userId="c0fcf8d4-eba9-46a6-b62d-44ef6eaddef3" providerId="ADAL" clId="{CB4C4232-D696-4FF8-B6A7-EB57ED18E255}" dt="2026-04-14T01:14:09.714" v="870" actId="478"/>
          <ac:picMkLst>
            <pc:docMk/>
            <pc:sldMk cId="2295197700" sldId="319"/>
            <ac:picMk id="9" creationId="{27C362C5-3CBA-1FE6-64CC-D6C35CC22B28}"/>
          </ac:picMkLst>
        </pc:picChg>
        <pc:picChg chg="add del mod modCrop">
          <ac:chgData name="Sienna MacArthur-Beadle" userId="c0fcf8d4-eba9-46a6-b62d-44ef6eaddef3" providerId="ADAL" clId="{CB4C4232-D696-4FF8-B6A7-EB57ED18E255}" dt="2026-04-14T01:34:39.090" v="879" actId="478"/>
          <ac:picMkLst>
            <pc:docMk/>
            <pc:sldMk cId="2295197700" sldId="319"/>
            <ac:picMk id="11" creationId="{66FC868B-0C75-B5FB-787D-C318479828A1}"/>
          </ac:picMkLst>
        </pc:picChg>
        <pc:picChg chg="add mod">
          <ac:chgData name="Sienna MacArthur-Beadle" userId="c0fcf8d4-eba9-46a6-b62d-44ef6eaddef3" providerId="ADAL" clId="{CB4C4232-D696-4FF8-B6A7-EB57ED18E255}" dt="2026-04-14T23:02:29.577" v="4084"/>
          <ac:picMkLst>
            <pc:docMk/>
            <pc:sldMk cId="2295197700" sldId="319"/>
            <ac:picMk id="14" creationId="{01419F85-2936-3B2A-9B4C-9509442AEECF}"/>
          </ac:picMkLst>
        </pc:picChg>
        <pc:picChg chg="mod">
          <ac:chgData name="Sienna MacArthur-Beadle" userId="c0fcf8d4-eba9-46a6-b62d-44ef6eaddef3" providerId="ADAL" clId="{CB4C4232-D696-4FF8-B6A7-EB57ED18E255}" dt="2026-04-14T23:02:29.577" v="4084"/>
          <ac:picMkLst>
            <pc:docMk/>
            <pc:sldMk cId="2295197700" sldId="319"/>
            <ac:picMk id="37" creationId="{E0B96D6F-519A-5587-731E-6F18A99F56F7}"/>
          </ac:picMkLst>
        </pc:picChg>
        <pc:picChg chg="del mod modCrop">
          <ac:chgData name="Sienna MacArthur-Beadle" userId="c0fcf8d4-eba9-46a6-b62d-44ef6eaddef3" providerId="ADAL" clId="{CB4C4232-D696-4FF8-B6A7-EB57ED18E255}" dt="2026-04-14T02:55:20.509" v="2320" actId="21"/>
          <ac:picMkLst>
            <pc:docMk/>
            <pc:sldMk cId="2295197700" sldId="319"/>
            <ac:picMk id="40" creationId="{3CED4358-0492-3BBA-2E6D-C0F272E47E5D}"/>
          </ac:picMkLst>
        </pc:picChg>
        <pc:picChg chg="mod">
          <ac:chgData name="Sienna MacArthur-Beadle" userId="c0fcf8d4-eba9-46a6-b62d-44ef6eaddef3" providerId="ADAL" clId="{CB4C4232-D696-4FF8-B6A7-EB57ED18E255}" dt="2026-04-14T23:02:29.577" v="4084"/>
          <ac:picMkLst>
            <pc:docMk/>
            <pc:sldMk cId="2295197700" sldId="319"/>
            <ac:picMk id="840" creationId="{A886FA41-9110-3CD2-8183-6081A640F980}"/>
          </ac:picMkLst>
        </pc:picChg>
      </pc:sldChg>
      <pc:sldChg chg="addSp delSp modSp add mod">
        <pc:chgData name="Sienna MacArthur-Beadle" userId="c0fcf8d4-eba9-46a6-b62d-44ef6eaddef3" providerId="ADAL" clId="{CB4C4232-D696-4FF8-B6A7-EB57ED18E255}" dt="2026-04-14T23:22:59.856" v="4131" actId="1076"/>
        <pc:sldMkLst>
          <pc:docMk/>
          <pc:sldMk cId="279000775" sldId="320"/>
        </pc:sldMkLst>
        <pc:spChg chg="mod">
          <ac:chgData name="Sienna MacArthur-Beadle" userId="c0fcf8d4-eba9-46a6-b62d-44ef6eaddef3" providerId="ADAL" clId="{CB4C4232-D696-4FF8-B6A7-EB57ED18E255}" dt="2026-04-14T23:02:29.577" v="4084"/>
          <ac:spMkLst>
            <pc:docMk/>
            <pc:sldMk cId="279000775" sldId="320"/>
            <ac:spMk id="2" creationId="{563F8045-84E1-1DB3-CA3A-8339050E985A}"/>
          </ac:spMkLst>
        </pc:spChg>
        <pc:spChg chg="mod">
          <ac:chgData name="Sienna MacArthur-Beadle" userId="c0fcf8d4-eba9-46a6-b62d-44ef6eaddef3" providerId="ADAL" clId="{CB4C4232-D696-4FF8-B6A7-EB57ED18E255}" dt="2026-04-14T23:22:46.558" v="4127" actId="20577"/>
          <ac:spMkLst>
            <pc:docMk/>
            <pc:sldMk cId="279000775" sldId="320"/>
            <ac:spMk id="15" creationId="{09F10C16-CA08-DF30-2A3C-E26296CC449D}"/>
          </ac:spMkLst>
        </pc:spChg>
        <pc:spChg chg="mod">
          <ac:chgData name="Sienna MacArthur-Beadle" userId="c0fcf8d4-eba9-46a6-b62d-44ef6eaddef3" providerId="ADAL" clId="{CB4C4232-D696-4FF8-B6A7-EB57ED18E255}" dt="2026-04-14T23:02:29.577" v="4084"/>
          <ac:spMkLst>
            <pc:docMk/>
            <pc:sldMk cId="279000775" sldId="320"/>
            <ac:spMk id="841" creationId="{3E1666D7-1A82-229D-EF1C-73DFA51A93C6}"/>
          </ac:spMkLst>
        </pc:spChg>
        <pc:grpChg chg="mod">
          <ac:chgData name="Sienna MacArthur-Beadle" userId="c0fcf8d4-eba9-46a6-b62d-44ef6eaddef3" providerId="ADAL" clId="{CB4C4232-D696-4FF8-B6A7-EB57ED18E255}" dt="2026-04-14T23:02:29.577" v="4084"/>
          <ac:grpSpMkLst>
            <pc:docMk/>
            <pc:sldMk cId="279000775" sldId="320"/>
            <ac:grpSpMk id="10" creationId="{4BDD61FE-D78D-43BB-12BD-B0C9B578F7C5}"/>
          </ac:grpSpMkLst>
        </pc:grpChg>
        <pc:picChg chg="mod">
          <ac:chgData name="Sienna MacArthur-Beadle" userId="c0fcf8d4-eba9-46a6-b62d-44ef6eaddef3" providerId="ADAL" clId="{CB4C4232-D696-4FF8-B6A7-EB57ED18E255}" dt="2026-04-14T23:02:29.577" v="4084"/>
          <ac:picMkLst>
            <pc:docMk/>
            <pc:sldMk cId="279000775" sldId="320"/>
            <ac:picMk id="3" creationId="{A487E329-523B-D9CE-FA7A-D7E8FF394141}"/>
          </ac:picMkLst>
        </pc:picChg>
        <pc:picChg chg="add del mod">
          <ac:chgData name="Sienna MacArthur-Beadle" userId="c0fcf8d4-eba9-46a6-b62d-44ef6eaddef3" providerId="ADAL" clId="{CB4C4232-D696-4FF8-B6A7-EB57ED18E255}" dt="2026-04-14T22:44:37.612" v="3846" actId="478"/>
          <ac:picMkLst>
            <pc:docMk/>
            <pc:sldMk cId="279000775" sldId="320"/>
            <ac:picMk id="5" creationId="{B226B93A-23EC-A7B3-2A34-D8B0726F88D8}"/>
          </ac:picMkLst>
        </pc:picChg>
        <pc:picChg chg="add mod">
          <ac:chgData name="Sienna MacArthur-Beadle" userId="c0fcf8d4-eba9-46a6-b62d-44ef6eaddef3" providerId="ADAL" clId="{CB4C4232-D696-4FF8-B6A7-EB57ED18E255}" dt="2026-04-14T23:22:59.856" v="4131" actId="1076"/>
          <ac:picMkLst>
            <pc:docMk/>
            <pc:sldMk cId="279000775" sldId="320"/>
            <ac:picMk id="7" creationId="{DCC712FD-AB19-A1D3-E72A-B3DE22FE36BC}"/>
          </ac:picMkLst>
        </pc:picChg>
        <pc:picChg chg="mod">
          <ac:chgData name="Sienna MacArthur-Beadle" userId="c0fcf8d4-eba9-46a6-b62d-44ef6eaddef3" providerId="ADAL" clId="{CB4C4232-D696-4FF8-B6A7-EB57ED18E255}" dt="2026-04-14T23:02:29.577" v="4084"/>
          <ac:picMkLst>
            <pc:docMk/>
            <pc:sldMk cId="279000775" sldId="320"/>
            <ac:picMk id="9" creationId="{F9ADFC29-F1EC-218A-43C6-89C0F7FA0885}"/>
          </ac:picMkLst>
        </pc:picChg>
        <pc:picChg chg="mod">
          <ac:chgData name="Sienna MacArthur-Beadle" userId="c0fcf8d4-eba9-46a6-b62d-44ef6eaddef3" providerId="ADAL" clId="{CB4C4232-D696-4FF8-B6A7-EB57ED18E255}" dt="2026-04-14T23:02:29.577" v="4084"/>
          <ac:picMkLst>
            <pc:docMk/>
            <pc:sldMk cId="279000775" sldId="320"/>
            <ac:picMk id="11" creationId="{87C59057-F6AF-7ACF-4000-A2CF6C43DA09}"/>
          </ac:picMkLst>
        </pc:picChg>
        <pc:picChg chg="mod">
          <ac:chgData name="Sienna MacArthur-Beadle" userId="c0fcf8d4-eba9-46a6-b62d-44ef6eaddef3" providerId="ADAL" clId="{CB4C4232-D696-4FF8-B6A7-EB57ED18E255}" dt="2026-04-14T23:02:29.577" v="4084"/>
          <ac:picMkLst>
            <pc:docMk/>
            <pc:sldMk cId="279000775" sldId="320"/>
            <ac:picMk id="12" creationId="{1477E73F-67AE-DF03-5FFE-F6BBA34C4449}"/>
          </ac:picMkLst>
        </pc:picChg>
        <pc:picChg chg="mod">
          <ac:chgData name="Sienna MacArthur-Beadle" userId="c0fcf8d4-eba9-46a6-b62d-44ef6eaddef3" providerId="ADAL" clId="{CB4C4232-D696-4FF8-B6A7-EB57ED18E255}" dt="2026-04-14T23:02:29.577" v="4084"/>
          <ac:picMkLst>
            <pc:docMk/>
            <pc:sldMk cId="279000775" sldId="320"/>
            <ac:picMk id="13" creationId="{033E5E19-8C7B-012A-851E-552918A3A4F2}"/>
          </ac:picMkLst>
        </pc:picChg>
        <pc:picChg chg="mod modCrop">
          <ac:chgData name="Sienna MacArthur-Beadle" userId="c0fcf8d4-eba9-46a6-b62d-44ef6eaddef3" providerId="ADAL" clId="{CB4C4232-D696-4FF8-B6A7-EB57ED18E255}" dt="2026-04-14T23:02:29.577" v="4084"/>
          <ac:picMkLst>
            <pc:docMk/>
            <pc:sldMk cId="279000775" sldId="320"/>
            <ac:picMk id="14" creationId="{04320447-D4F8-3FDE-9E82-370BC570D3A6}"/>
          </ac:picMkLst>
        </pc:picChg>
      </pc:sldChg>
      <pc:sldChg chg="addSp delSp modSp add mod ord">
        <pc:chgData name="Sienna MacArthur-Beadle" userId="c0fcf8d4-eba9-46a6-b62d-44ef6eaddef3" providerId="ADAL" clId="{CB4C4232-D696-4FF8-B6A7-EB57ED18E255}" dt="2026-04-14T23:02:29.577" v="4084"/>
        <pc:sldMkLst>
          <pc:docMk/>
          <pc:sldMk cId="1058856471" sldId="321"/>
        </pc:sldMkLst>
        <pc:spChg chg="mod">
          <ac:chgData name="Sienna MacArthur-Beadle" userId="c0fcf8d4-eba9-46a6-b62d-44ef6eaddef3" providerId="ADAL" clId="{CB4C4232-D696-4FF8-B6A7-EB57ED18E255}" dt="2026-04-14T23:02:29.577" v="4084"/>
          <ac:spMkLst>
            <pc:docMk/>
            <pc:sldMk cId="1058856471" sldId="321"/>
            <ac:spMk id="2" creationId="{65A2DEDC-1ADF-17A1-2C9F-61728B6A88B9}"/>
          </ac:spMkLst>
        </pc:spChg>
        <pc:spChg chg="add">
          <ac:chgData name="Sienna MacArthur-Beadle" userId="c0fcf8d4-eba9-46a6-b62d-44ef6eaddef3" providerId="ADAL" clId="{CB4C4232-D696-4FF8-B6A7-EB57ED18E255}" dt="2026-04-14T22:22:45.851" v="3341"/>
          <ac:spMkLst>
            <pc:docMk/>
            <pc:sldMk cId="1058856471" sldId="321"/>
            <ac:spMk id="6" creationId="{7CB48D6B-2323-BCFD-63CB-7DB7C5BCFE80}"/>
          </ac:spMkLst>
        </pc:spChg>
        <pc:spChg chg="add mod">
          <ac:chgData name="Sienna MacArthur-Beadle" userId="c0fcf8d4-eba9-46a6-b62d-44ef6eaddef3" providerId="ADAL" clId="{CB4C4232-D696-4FF8-B6A7-EB57ED18E255}" dt="2026-04-14T23:02:29.577" v="4084"/>
          <ac:spMkLst>
            <pc:docMk/>
            <pc:sldMk cId="1058856471" sldId="321"/>
            <ac:spMk id="7" creationId="{E34CB6CC-204D-223D-BFC7-A235577F5C0A}"/>
          </ac:spMkLst>
        </pc:spChg>
        <pc:spChg chg="del mod">
          <ac:chgData name="Sienna MacArthur-Beadle" userId="c0fcf8d4-eba9-46a6-b62d-44ef6eaddef3" providerId="ADAL" clId="{CB4C4232-D696-4FF8-B6A7-EB57ED18E255}" dt="2026-04-14T22:28:01.612" v="3353" actId="478"/>
          <ac:spMkLst>
            <pc:docMk/>
            <pc:sldMk cId="1058856471" sldId="321"/>
            <ac:spMk id="15" creationId="{9A6B9C4C-88BE-529D-485E-B6224A1968F2}"/>
          </ac:spMkLst>
        </pc:spChg>
        <pc:spChg chg="add mod">
          <ac:chgData name="Sienna MacArthur-Beadle" userId="c0fcf8d4-eba9-46a6-b62d-44ef6eaddef3" providerId="ADAL" clId="{CB4C4232-D696-4FF8-B6A7-EB57ED18E255}" dt="2026-04-14T23:02:29.577" v="4084"/>
          <ac:spMkLst>
            <pc:docMk/>
            <pc:sldMk cId="1058856471" sldId="321"/>
            <ac:spMk id="17" creationId="{62AA4307-F894-8637-ABA3-9293E3959F46}"/>
          </ac:spMkLst>
        </pc:spChg>
        <pc:spChg chg="mod">
          <ac:chgData name="Sienna MacArthur-Beadle" userId="c0fcf8d4-eba9-46a6-b62d-44ef6eaddef3" providerId="ADAL" clId="{CB4C4232-D696-4FF8-B6A7-EB57ED18E255}" dt="2026-04-14T23:02:29.577" v="4084"/>
          <ac:spMkLst>
            <pc:docMk/>
            <pc:sldMk cId="1058856471" sldId="321"/>
            <ac:spMk id="841" creationId="{10A59F2B-C549-251F-18C1-AFB17BEA954C}"/>
          </ac:spMkLst>
        </pc:spChg>
        <pc:grpChg chg="mod">
          <ac:chgData name="Sienna MacArthur-Beadle" userId="c0fcf8d4-eba9-46a6-b62d-44ef6eaddef3" providerId="ADAL" clId="{CB4C4232-D696-4FF8-B6A7-EB57ED18E255}" dt="2026-04-14T22:46:30.816" v="4072" actId="1037"/>
          <ac:grpSpMkLst>
            <pc:docMk/>
            <pc:sldMk cId="1058856471" sldId="321"/>
            <ac:grpSpMk id="10" creationId="{BF144FBB-2F77-8747-212F-5B2409D5E255}"/>
          </ac:grpSpMkLst>
        </pc:grpChg>
        <pc:picChg chg="mod">
          <ac:chgData name="Sienna MacArthur-Beadle" userId="c0fcf8d4-eba9-46a6-b62d-44ef6eaddef3" providerId="ADAL" clId="{CB4C4232-D696-4FF8-B6A7-EB57ED18E255}" dt="2026-04-14T23:02:29.577" v="4084"/>
          <ac:picMkLst>
            <pc:docMk/>
            <pc:sldMk cId="1058856471" sldId="321"/>
            <ac:picMk id="3" creationId="{726C7C2E-6AD2-50EB-C62D-F713441C358F}"/>
          </ac:picMkLst>
        </pc:picChg>
        <pc:picChg chg="add del mod modCrop">
          <ac:chgData name="Sienna MacArthur-Beadle" userId="c0fcf8d4-eba9-46a6-b62d-44ef6eaddef3" providerId="ADAL" clId="{CB4C4232-D696-4FF8-B6A7-EB57ED18E255}" dt="2026-04-14T22:22:37.538" v="3340" actId="478"/>
          <ac:picMkLst>
            <pc:docMk/>
            <pc:sldMk cId="1058856471" sldId="321"/>
            <ac:picMk id="5" creationId="{224DD390-965A-39F9-E9E5-80168D903B3A}"/>
          </ac:picMkLst>
        </pc:picChg>
        <pc:picChg chg="mod">
          <ac:chgData name="Sienna MacArthur-Beadle" userId="c0fcf8d4-eba9-46a6-b62d-44ef6eaddef3" providerId="ADAL" clId="{CB4C4232-D696-4FF8-B6A7-EB57ED18E255}" dt="2026-04-14T23:02:29.577" v="4084"/>
          <ac:picMkLst>
            <pc:docMk/>
            <pc:sldMk cId="1058856471" sldId="321"/>
            <ac:picMk id="9" creationId="{51DE2908-4B3A-3598-E3CE-9B2EF6F9F7D9}"/>
          </ac:picMkLst>
        </pc:picChg>
        <pc:picChg chg="mod">
          <ac:chgData name="Sienna MacArthur-Beadle" userId="c0fcf8d4-eba9-46a6-b62d-44ef6eaddef3" providerId="ADAL" clId="{CB4C4232-D696-4FF8-B6A7-EB57ED18E255}" dt="2026-04-14T23:02:29.577" v="4084"/>
          <ac:picMkLst>
            <pc:docMk/>
            <pc:sldMk cId="1058856471" sldId="321"/>
            <ac:picMk id="11" creationId="{DE95AC82-C6A2-2D91-1810-67FE7E3B58C7}"/>
          </ac:picMkLst>
        </pc:picChg>
        <pc:picChg chg="mod">
          <ac:chgData name="Sienna MacArthur-Beadle" userId="c0fcf8d4-eba9-46a6-b62d-44ef6eaddef3" providerId="ADAL" clId="{CB4C4232-D696-4FF8-B6A7-EB57ED18E255}" dt="2026-04-14T23:02:29.577" v="4084"/>
          <ac:picMkLst>
            <pc:docMk/>
            <pc:sldMk cId="1058856471" sldId="321"/>
            <ac:picMk id="12" creationId="{634F68A7-B48B-8DF7-764F-55401FF5C334}"/>
          </ac:picMkLst>
        </pc:picChg>
        <pc:picChg chg="mod">
          <ac:chgData name="Sienna MacArthur-Beadle" userId="c0fcf8d4-eba9-46a6-b62d-44ef6eaddef3" providerId="ADAL" clId="{CB4C4232-D696-4FF8-B6A7-EB57ED18E255}" dt="2026-04-14T23:02:29.577" v="4084"/>
          <ac:picMkLst>
            <pc:docMk/>
            <pc:sldMk cId="1058856471" sldId="321"/>
            <ac:picMk id="13" creationId="{A24F7499-787D-AB1A-F31E-0BEBB078AD32}"/>
          </ac:picMkLst>
        </pc:picChg>
        <pc:picChg chg="mod modCrop">
          <ac:chgData name="Sienna MacArthur-Beadle" userId="c0fcf8d4-eba9-46a6-b62d-44ef6eaddef3" providerId="ADAL" clId="{CB4C4232-D696-4FF8-B6A7-EB57ED18E255}" dt="2026-04-14T23:02:29.577" v="4084"/>
          <ac:picMkLst>
            <pc:docMk/>
            <pc:sldMk cId="1058856471" sldId="321"/>
            <ac:picMk id="14" creationId="{4253B7D7-9CFA-58E1-3108-DCF76DF4E1D5}"/>
          </ac:picMkLst>
        </pc:picChg>
        <pc:picChg chg="add mod ord modCrop">
          <ac:chgData name="Sienna MacArthur-Beadle" userId="c0fcf8d4-eba9-46a6-b62d-44ef6eaddef3" providerId="ADAL" clId="{CB4C4232-D696-4FF8-B6A7-EB57ED18E255}" dt="2026-04-14T22:37:09.089" v="3697" actId="1035"/>
          <ac:picMkLst>
            <pc:docMk/>
            <pc:sldMk cId="1058856471" sldId="321"/>
            <ac:picMk id="16" creationId="{FCF667E0-2638-020D-9761-73972C9688C0}"/>
          </ac:picMkLst>
        </pc:picChg>
      </pc:sldChg>
      <pc:sldMasterChg chg="modSp modSldLayout">
        <pc:chgData name="Sienna MacArthur-Beadle" userId="c0fcf8d4-eba9-46a6-b62d-44ef6eaddef3" providerId="ADAL" clId="{CB4C4232-D696-4FF8-B6A7-EB57ED18E255}" dt="2026-04-14T23:02:29.577" v="4084"/>
        <pc:sldMasterMkLst>
          <pc:docMk/>
          <pc:sldMasterMk cId="1559422528" sldId="2147483648"/>
        </pc:sldMasterMkLst>
        <pc:spChg chg="mod">
          <ac:chgData name="Sienna MacArthur-Beadle" userId="c0fcf8d4-eba9-46a6-b62d-44ef6eaddef3" providerId="ADAL" clId="{CB4C4232-D696-4FF8-B6A7-EB57ED18E255}" dt="2026-04-14T23:02:29.577" v="4084"/>
          <ac:spMkLst>
            <pc:docMk/>
            <pc:sldMasterMk cId="1559422528" sldId="2147483648"/>
            <ac:spMk id="2" creationId="{4522CCC5-8F00-B28E-9DD0-687FFA9FEF49}"/>
          </ac:spMkLst>
        </pc:spChg>
        <pc:spChg chg="mod">
          <ac:chgData name="Sienna MacArthur-Beadle" userId="c0fcf8d4-eba9-46a6-b62d-44ef6eaddef3" providerId="ADAL" clId="{CB4C4232-D696-4FF8-B6A7-EB57ED18E255}" dt="2026-04-14T23:02:29.577" v="4084"/>
          <ac:spMkLst>
            <pc:docMk/>
            <pc:sldMasterMk cId="1559422528" sldId="2147483648"/>
            <ac:spMk id="3" creationId="{793EAD86-D1FA-9FBB-6762-89BB726F8CEF}"/>
          </ac:spMkLst>
        </pc:spChg>
        <pc:spChg chg="mod">
          <ac:chgData name="Sienna MacArthur-Beadle" userId="c0fcf8d4-eba9-46a6-b62d-44ef6eaddef3" providerId="ADAL" clId="{CB4C4232-D696-4FF8-B6A7-EB57ED18E255}" dt="2026-04-14T23:02:29.577" v="4084"/>
          <ac:spMkLst>
            <pc:docMk/>
            <pc:sldMasterMk cId="1559422528" sldId="2147483648"/>
            <ac:spMk id="4" creationId="{705AF5CF-F130-DCE2-51A3-8832DF3B1EEA}"/>
          </ac:spMkLst>
        </pc:spChg>
        <pc:spChg chg="mod">
          <ac:chgData name="Sienna MacArthur-Beadle" userId="c0fcf8d4-eba9-46a6-b62d-44ef6eaddef3" providerId="ADAL" clId="{CB4C4232-D696-4FF8-B6A7-EB57ED18E255}" dt="2026-04-14T23:02:29.577" v="4084"/>
          <ac:spMkLst>
            <pc:docMk/>
            <pc:sldMasterMk cId="1559422528" sldId="2147483648"/>
            <ac:spMk id="5" creationId="{A5DC8645-FB3E-86AF-67C5-47A5F4755489}"/>
          </ac:spMkLst>
        </pc:spChg>
        <pc:spChg chg="mod">
          <ac:chgData name="Sienna MacArthur-Beadle" userId="c0fcf8d4-eba9-46a6-b62d-44ef6eaddef3" providerId="ADAL" clId="{CB4C4232-D696-4FF8-B6A7-EB57ED18E255}" dt="2026-04-14T23:02:29.577" v="4084"/>
          <ac:spMkLst>
            <pc:docMk/>
            <pc:sldMasterMk cId="1559422528" sldId="2147483648"/>
            <ac:spMk id="6" creationId="{972FDE16-ABAE-928D-503D-3D642ABB34F5}"/>
          </ac:spMkLst>
        </pc:spChg>
        <pc:sldLayoutChg chg="modSp">
          <pc:chgData name="Sienna MacArthur-Beadle" userId="c0fcf8d4-eba9-46a6-b62d-44ef6eaddef3" providerId="ADAL" clId="{CB4C4232-D696-4FF8-B6A7-EB57ED18E255}" dt="2026-04-14T23:02:29.577" v="4084"/>
          <pc:sldLayoutMkLst>
            <pc:docMk/>
            <pc:sldMasterMk cId="1559422528" sldId="2147483648"/>
            <pc:sldLayoutMk cId="2814297314" sldId="2147483649"/>
          </pc:sldLayoutMkLst>
          <pc:spChg chg="mod">
            <ac:chgData name="Sienna MacArthur-Beadle" userId="c0fcf8d4-eba9-46a6-b62d-44ef6eaddef3" providerId="ADAL" clId="{CB4C4232-D696-4FF8-B6A7-EB57ED18E255}" dt="2026-04-14T23:02:29.577" v="4084"/>
            <ac:spMkLst>
              <pc:docMk/>
              <pc:sldMasterMk cId="1559422528" sldId="2147483648"/>
              <pc:sldLayoutMk cId="2814297314" sldId="2147483649"/>
              <ac:spMk id="2" creationId="{5BFDA697-12DB-B416-85FE-7D1C0499E71A}"/>
            </ac:spMkLst>
          </pc:spChg>
          <pc:spChg chg="mod">
            <ac:chgData name="Sienna MacArthur-Beadle" userId="c0fcf8d4-eba9-46a6-b62d-44ef6eaddef3" providerId="ADAL" clId="{CB4C4232-D696-4FF8-B6A7-EB57ED18E255}" dt="2026-04-14T23:02:29.577" v="4084"/>
            <ac:spMkLst>
              <pc:docMk/>
              <pc:sldMasterMk cId="1559422528" sldId="2147483648"/>
              <pc:sldLayoutMk cId="2814297314" sldId="2147483649"/>
              <ac:spMk id="3" creationId="{2C1217AD-6F0C-A24F-D0D1-0F9C3D7BDB25}"/>
            </ac:spMkLst>
          </pc:spChg>
        </pc:sldLayoutChg>
        <pc:sldLayoutChg chg="modSp">
          <pc:chgData name="Sienna MacArthur-Beadle" userId="c0fcf8d4-eba9-46a6-b62d-44ef6eaddef3" providerId="ADAL" clId="{CB4C4232-D696-4FF8-B6A7-EB57ED18E255}" dt="2026-04-14T23:02:29.577" v="4084"/>
          <pc:sldLayoutMkLst>
            <pc:docMk/>
            <pc:sldMasterMk cId="1559422528" sldId="2147483648"/>
            <pc:sldLayoutMk cId="973828427" sldId="2147483651"/>
          </pc:sldLayoutMkLst>
          <pc:spChg chg="mod">
            <ac:chgData name="Sienna MacArthur-Beadle" userId="c0fcf8d4-eba9-46a6-b62d-44ef6eaddef3" providerId="ADAL" clId="{CB4C4232-D696-4FF8-B6A7-EB57ED18E255}" dt="2026-04-14T23:02:29.577" v="4084"/>
            <ac:spMkLst>
              <pc:docMk/>
              <pc:sldMasterMk cId="1559422528" sldId="2147483648"/>
              <pc:sldLayoutMk cId="973828427" sldId="2147483651"/>
              <ac:spMk id="2" creationId="{8C78C064-F8BD-795A-7E8B-87B78581D3E8}"/>
            </ac:spMkLst>
          </pc:spChg>
          <pc:spChg chg="mod">
            <ac:chgData name="Sienna MacArthur-Beadle" userId="c0fcf8d4-eba9-46a6-b62d-44ef6eaddef3" providerId="ADAL" clId="{CB4C4232-D696-4FF8-B6A7-EB57ED18E255}" dt="2026-04-14T23:02:29.577" v="4084"/>
            <ac:spMkLst>
              <pc:docMk/>
              <pc:sldMasterMk cId="1559422528" sldId="2147483648"/>
              <pc:sldLayoutMk cId="973828427" sldId="2147483651"/>
              <ac:spMk id="3" creationId="{BB0EEA6B-8EA4-1F96-3296-09EF154C7BD9}"/>
            </ac:spMkLst>
          </pc:spChg>
        </pc:sldLayoutChg>
        <pc:sldLayoutChg chg="modSp">
          <pc:chgData name="Sienna MacArthur-Beadle" userId="c0fcf8d4-eba9-46a6-b62d-44ef6eaddef3" providerId="ADAL" clId="{CB4C4232-D696-4FF8-B6A7-EB57ED18E255}" dt="2026-04-14T23:02:29.577" v="4084"/>
          <pc:sldLayoutMkLst>
            <pc:docMk/>
            <pc:sldMasterMk cId="1559422528" sldId="2147483648"/>
            <pc:sldLayoutMk cId="529255369" sldId="2147483652"/>
          </pc:sldLayoutMkLst>
          <pc:spChg chg="mod">
            <ac:chgData name="Sienna MacArthur-Beadle" userId="c0fcf8d4-eba9-46a6-b62d-44ef6eaddef3" providerId="ADAL" clId="{CB4C4232-D696-4FF8-B6A7-EB57ED18E255}" dt="2026-04-14T23:02:29.577" v="4084"/>
            <ac:spMkLst>
              <pc:docMk/>
              <pc:sldMasterMk cId="1559422528" sldId="2147483648"/>
              <pc:sldLayoutMk cId="529255369" sldId="2147483652"/>
              <ac:spMk id="3" creationId="{6654F90D-638D-01D9-0B1E-EEB8B9CFC3A5}"/>
            </ac:spMkLst>
          </pc:spChg>
          <pc:spChg chg="mod">
            <ac:chgData name="Sienna MacArthur-Beadle" userId="c0fcf8d4-eba9-46a6-b62d-44ef6eaddef3" providerId="ADAL" clId="{CB4C4232-D696-4FF8-B6A7-EB57ED18E255}" dt="2026-04-14T23:02:29.577" v="4084"/>
            <ac:spMkLst>
              <pc:docMk/>
              <pc:sldMasterMk cId="1559422528" sldId="2147483648"/>
              <pc:sldLayoutMk cId="529255369" sldId="2147483652"/>
              <ac:spMk id="4" creationId="{36F24646-7792-C242-51B7-BB5B9B507602}"/>
            </ac:spMkLst>
          </pc:spChg>
        </pc:sldLayoutChg>
        <pc:sldLayoutChg chg="modSp">
          <pc:chgData name="Sienna MacArthur-Beadle" userId="c0fcf8d4-eba9-46a6-b62d-44ef6eaddef3" providerId="ADAL" clId="{CB4C4232-D696-4FF8-B6A7-EB57ED18E255}" dt="2026-04-14T23:02:29.577" v="4084"/>
          <pc:sldLayoutMkLst>
            <pc:docMk/>
            <pc:sldMasterMk cId="1559422528" sldId="2147483648"/>
            <pc:sldLayoutMk cId="424414549" sldId="2147483653"/>
          </pc:sldLayoutMkLst>
          <pc:spChg chg="mod">
            <ac:chgData name="Sienna MacArthur-Beadle" userId="c0fcf8d4-eba9-46a6-b62d-44ef6eaddef3" providerId="ADAL" clId="{CB4C4232-D696-4FF8-B6A7-EB57ED18E255}" dt="2026-04-14T23:02:29.577" v="4084"/>
            <ac:spMkLst>
              <pc:docMk/>
              <pc:sldMasterMk cId="1559422528" sldId="2147483648"/>
              <pc:sldLayoutMk cId="424414549" sldId="2147483653"/>
              <ac:spMk id="2" creationId="{4842B796-26A6-ED0B-EBD6-185B0596FD4A}"/>
            </ac:spMkLst>
          </pc:spChg>
          <pc:spChg chg="mod">
            <ac:chgData name="Sienna MacArthur-Beadle" userId="c0fcf8d4-eba9-46a6-b62d-44ef6eaddef3" providerId="ADAL" clId="{CB4C4232-D696-4FF8-B6A7-EB57ED18E255}" dt="2026-04-14T23:02:29.577" v="4084"/>
            <ac:spMkLst>
              <pc:docMk/>
              <pc:sldMasterMk cId="1559422528" sldId="2147483648"/>
              <pc:sldLayoutMk cId="424414549" sldId="2147483653"/>
              <ac:spMk id="3" creationId="{BF589EC1-3A3B-2504-508C-18016C8AA305}"/>
            </ac:spMkLst>
          </pc:spChg>
          <pc:spChg chg="mod">
            <ac:chgData name="Sienna MacArthur-Beadle" userId="c0fcf8d4-eba9-46a6-b62d-44ef6eaddef3" providerId="ADAL" clId="{CB4C4232-D696-4FF8-B6A7-EB57ED18E255}" dt="2026-04-14T23:02:29.577" v="4084"/>
            <ac:spMkLst>
              <pc:docMk/>
              <pc:sldMasterMk cId="1559422528" sldId="2147483648"/>
              <pc:sldLayoutMk cId="424414549" sldId="2147483653"/>
              <ac:spMk id="4" creationId="{AA52D13F-71E7-5439-50B1-EC3EE05C120F}"/>
            </ac:spMkLst>
          </pc:spChg>
          <pc:spChg chg="mod">
            <ac:chgData name="Sienna MacArthur-Beadle" userId="c0fcf8d4-eba9-46a6-b62d-44ef6eaddef3" providerId="ADAL" clId="{CB4C4232-D696-4FF8-B6A7-EB57ED18E255}" dt="2026-04-14T23:02:29.577" v="4084"/>
            <ac:spMkLst>
              <pc:docMk/>
              <pc:sldMasterMk cId="1559422528" sldId="2147483648"/>
              <pc:sldLayoutMk cId="424414549" sldId="2147483653"/>
              <ac:spMk id="5" creationId="{6625178B-1F9A-6103-D8EC-71A568EA9EEA}"/>
            </ac:spMkLst>
          </pc:spChg>
          <pc:spChg chg="mod">
            <ac:chgData name="Sienna MacArthur-Beadle" userId="c0fcf8d4-eba9-46a6-b62d-44ef6eaddef3" providerId="ADAL" clId="{CB4C4232-D696-4FF8-B6A7-EB57ED18E255}" dt="2026-04-14T23:02:29.577" v="4084"/>
            <ac:spMkLst>
              <pc:docMk/>
              <pc:sldMasterMk cId="1559422528" sldId="2147483648"/>
              <pc:sldLayoutMk cId="424414549" sldId="2147483653"/>
              <ac:spMk id="6" creationId="{DBABE6E1-6C05-5C61-69D6-18219D6F3FF4}"/>
            </ac:spMkLst>
          </pc:spChg>
        </pc:sldLayoutChg>
        <pc:sldLayoutChg chg="modSp">
          <pc:chgData name="Sienna MacArthur-Beadle" userId="c0fcf8d4-eba9-46a6-b62d-44ef6eaddef3" providerId="ADAL" clId="{CB4C4232-D696-4FF8-B6A7-EB57ED18E255}" dt="2026-04-14T23:02:29.577" v="4084"/>
          <pc:sldLayoutMkLst>
            <pc:docMk/>
            <pc:sldMasterMk cId="1559422528" sldId="2147483648"/>
            <pc:sldLayoutMk cId="1542734279" sldId="2147483656"/>
          </pc:sldLayoutMkLst>
          <pc:spChg chg="mod">
            <ac:chgData name="Sienna MacArthur-Beadle" userId="c0fcf8d4-eba9-46a6-b62d-44ef6eaddef3" providerId="ADAL" clId="{CB4C4232-D696-4FF8-B6A7-EB57ED18E255}" dt="2026-04-14T23:02:29.577" v="4084"/>
            <ac:spMkLst>
              <pc:docMk/>
              <pc:sldMasterMk cId="1559422528" sldId="2147483648"/>
              <pc:sldLayoutMk cId="1542734279" sldId="2147483656"/>
              <ac:spMk id="2" creationId="{BD4D1434-5D78-38F7-98AD-E10D43991726}"/>
            </ac:spMkLst>
          </pc:spChg>
          <pc:spChg chg="mod">
            <ac:chgData name="Sienna MacArthur-Beadle" userId="c0fcf8d4-eba9-46a6-b62d-44ef6eaddef3" providerId="ADAL" clId="{CB4C4232-D696-4FF8-B6A7-EB57ED18E255}" dt="2026-04-14T23:02:29.577" v="4084"/>
            <ac:spMkLst>
              <pc:docMk/>
              <pc:sldMasterMk cId="1559422528" sldId="2147483648"/>
              <pc:sldLayoutMk cId="1542734279" sldId="2147483656"/>
              <ac:spMk id="3" creationId="{16396898-E55D-41F4-CA7D-B9107BFC96E6}"/>
            </ac:spMkLst>
          </pc:spChg>
          <pc:spChg chg="mod">
            <ac:chgData name="Sienna MacArthur-Beadle" userId="c0fcf8d4-eba9-46a6-b62d-44ef6eaddef3" providerId="ADAL" clId="{CB4C4232-D696-4FF8-B6A7-EB57ED18E255}" dt="2026-04-14T23:02:29.577" v="4084"/>
            <ac:spMkLst>
              <pc:docMk/>
              <pc:sldMasterMk cId="1559422528" sldId="2147483648"/>
              <pc:sldLayoutMk cId="1542734279" sldId="2147483656"/>
              <ac:spMk id="4" creationId="{D4971E6B-69A4-C13C-38E4-9C119EFD98B0}"/>
            </ac:spMkLst>
          </pc:spChg>
        </pc:sldLayoutChg>
        <pc:sldLayoutChg chg="modSp">
          <pc:chgData name="Sienna MacArthur-Beadle" userId="c0fcf8d4-eba9-46a6-b62d-44ef6eaddef3" providerId="ADAL" clId="{CB4C4232-D696-4FF8-B6A7-EB57ED18E255}" dt="2026-04-14T23:02:29.577" v="4084"/>
          <pc:sldLayoutMkLst>
            <pc:docMk/>
            <pc:sldMasterMk cId="1559422528" sldId="2147483648"/>
            <pc:sldLayoutMk cId="786847062" sldId="2147483657"/>
          </pc:sldLayoutMkLst>
          <pc:spChg chg="mod">
            <ac:chgData name="Sienna MacArthur-Beadle" userId="c0fcf8d4-eba9-46a6-b62d-44ef6eaddef3" providerId="ADAL" clId="{CB4C4232-D696-4FF8-B6A7-EB57ED18E255}" dt="2026-04-14T23:02:29.577" v="4084"/>
            <ac:spMkLst>
              <pc:docMk/>
              <pc:sldMasterMk cId="1559422528" sldId="2147483648"/>
              <pc:sldLayoutMk cId="786847062" sldId="2147483657"/>
              <ac:spMk id="2" creationId="{CF331961-FD44-5B35-EA91-AAE75428E66B}"/>
            </ac:spMkLst>
          </pc:spChg>
          <pc:spChg chg="mod">
            <ac:chgData name="Sienna MacArthur-Beadle" userId="c0fcf8d4-eba9-46a6-b62d-44ef6eaddef3" providerId="ADAL" clId="{CB4C4232-D696-4FF8-B6A7-EB57ED18E255}" dt="2026-04-14T23:02:29.577" v="4084"/>
            <ac:spMkLst>
              <pc:docMk/>
              <pc:sldMasterMk cId="1559422528" sldId="2147483648"/>
              <pc:sldLayoutMk cId="786847062" sldId="2147483657"/>
              <ac:spMk id="3" creationId="{FAA5C424-88C0-C300-5628-83CB5A165222}"/>
            </ac:spMkLst>
          </pc:spChg>
          <pc:spChg chg="mod">
            <ac:chgData name="Sienna MacArthur-Beadle" userId="c0fcf8d4-eba9-46a6-b62d-44ef6eaddef3" providerId="ADAL" clId="{CB4C4232-D696-4FF8-B6A7-EB57ED18E255}" dt="2026-04-14T23:02:29.577" v="4084"/>
            <ac:spMkLst>
              <pc:docMk/>
              <pc:sldMasterMk cId="1559422528" sldId="2147483648"/>
              <pc:sldLayoutMk cId="786847062" sldId="2147483657"/>
              <ac:spMk id="4" creationId="{17CB9042-D99D-9EF1-1B6D-2E8F772C55BE}"/>
            </ac:spMkLst>
          </pc:spChg>
        </pc:sldLayoutChg>
        <pc:sldLayoutChg chg="modSp">
          <pc:chgData name="Sienna MacArthur-Beadle" userId="c0fcf8d4-eba9-46a6-b62d-44ef6eaddef3" providerId="ADAL" clId="{CB4C4232-D696-4FF8-B6A7-EB57ED18E255}" dt="2026-04-14T23:02:29.577" v="4084"/>
          <pc:sldLayoutMkLst>
            <pc:docMk/>
            <pc:sldMasterMk cId="1559422528" sldId="2147483648"/>
            <pc:sldLayoutMk cId="1090809157" sldId="2147483659"/>
          </pc:sldLayoutMkLst>
          <pc:spChg chg="mod">
            <ac:chgData name="Sienna MacArthur-Beadle" userId="c0fcf8d4-eba9-46a6-b62d-44ef6eaddef3" providerId="ADAL" clId="{CB4C4232-D696-4FF8-B6A7-EB57ED18E255}" dt="2026-04-14T23:02:29.577" v="4084"/>
            <ac:spMkLst>
              <pc:docMk/>
              <pc:sldMasterMk cId="1559422528" sldId="2147483648"/>
              <pc:sldLayoutMk cId="1090809157" sldId="2147483659"/>
              <ac:spMk id="2" creationId="{90E609DD-A8CC-CC19-0A4C-460BFEB332DD}"/>
            </ac:spMkLst>
          </pc:spChg>
          <pc:spChg chg="mod">
            <ac:chgData name="Sienna MacArthur-Beadle" userId="c0fcf8d4-eba9-46a6-b62d-44ef6eaddef3" providerId="ADAL" clId="{CB4C4232-D696-4FF8-B6A7-EB57ED18E255}" dt="2026-04-14T23:02:29.577" v="4084"/>
            <ac:spMkLst>
              <pc:docMk/>
              <pc:sldMasterMk cId="1559422528" sldId="2147483648"/>
              <pc:sldLayoutMk cId="1090809157" sldId="2147483659"/>
              <ac:spMk id="3" creationId="{1EAFF0A2-8EC7-6B12-F0A0-46EF5A23C156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DA697-12DB-B416-85FE-7D1C0499E7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1217AD-6F0C-A24F-D0D1-0F9C3D7BDB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F74392-FE76-A1BC-A28A-90F0B0107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7B9A2-3A7E-4108-B794-51EC5B8AD0CF}" type="datetimeFigureOut">
              <a:rPr lang="en-NZ" smtClean="0"/>
              <a:t>15/04/2026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B3FE4-326F-2235-FE7F-786075148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B14A9-6E02-3F5D-9115-4A81FBCCB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2110-F100-4A13-AFDD-E7FDACEAA82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14297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B95F6-8E43-9D5C-0C8D-00AF91689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8363C9-5F72-7454-50CD-A59218BBF5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C2918C-4FF3-ADBB-B165-298915B3D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7B9A2-3A7E-4108-B794-51EC5B8AD0CF}" type="datetimeFigureOut">
              <a:rPr lang="en-NZ" smtClean="0"/>
              <a:t>15/04/2026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0AFDA9-67C7-4FD3-5E48-0A66F5D96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C0C7A-F9F7-D994-B12A-E8B959F15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2110-F100-4A13-AFDD-E7FDACEAA82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31730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E609DD-A8CC-CC19-0A4C-460BFEB332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AFF0A2-8EC7-6B12-F0A0-46EF5A23C1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3D0FFA-36F0-98A2-E2EF-316072BFC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7B9A2-3A7E-4108-B794-51EC5B8AD0CF}" type="datetimeFigureOut">
              <a:rPr lang="en-NZ" smtClean="0"/>
              <a:t>15/04/2026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2EEF03-CB59-2325-315B-A8CC0BDA0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276AB7-0F9C-0DAB-85DB-9A9CC54A5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2110-F100-4A13-AFDD-E7FDACEAA82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90809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7D1AF-9309-A105-2A26-32D2864BE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A09BC-BC79-46B5-84AF-0B7F654C8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937CB9-59B3-3377-01E8-3BC62F85A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7B9A2-3A7E-4108-B794-51EC5B8AD0CF}" type="datetimeFigureOut">
              <a:rPr lang="en-NZ" smtClean="0"/>
              <a:t>15/04/2026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B15F27-678F-0BA5-6C06-A5A6121D8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FF2234-453C-114F-50C6-F221AF77F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2110-F100-4A13-AFDD-E7FDACEAA82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82461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8C064-F8BD-795A-7E8B-87B78581D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0EEA6B-8EA4-1F96-3296-09EF154C7B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DC7EF0-2606-DD0C-7CDF-17AED6BDE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7B9A2-3A7E-4108-B794-51EC5B8AD0CF}" type="datetimeFigureOut">
              <a:rPr lang="en-NZ" smtClean="0"/>
              <a:t>15/04/2026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B9253-06B6-CAD2-9539-02ACD4BCE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BC7C8-F147-BA6B-3726-2382B4244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2110-F100-4A13-AFDD-E7FDACEAA82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73828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4D45F-4960-1170-D14B-65538815B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4F90D-638D-01D9-0B1E-EEB8B9CFC3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F24646-7792-C242-51B7-BB5B9B5076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67CA06-EED6-ED6D-A3E1-54321C266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7B9A2-3A7E-4108-B794-51EC5B8AD0CF}" type="datetimeFigureOut">
              <a:rPr lang="en-NZ" smtClean="0"/>
              <a:t>15/04/2026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5E3D1A-6387-DE69-4C55-B64C7756E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F0983B-F18C-81C6-F305-6A8B15877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2110-F100-4A13-AFDD-E7FDACEAA82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29255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2B796-26A6-ED0B-EBD6-185B0596F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589EC1-3A3B-2504-508C-18016C8AA3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52D13F-71E7-5439-50B1-EC3EE05C12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25178B-1F9A-6103-D8EC-71A568EA9E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ABE6E1-6C05-5C61-69D6-18219D6F3F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4D19FA-8FD2-EE14-9F7F-61E935AAE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7B9A2-3A7E-4108-B794-51EC5B8AD0CF}" type="datetimeFigureOut">
              <a:rPr lang="en-NZ" smtClean="0"/>
              <a:t>15/04/2026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07EDF6-C3EB-3E6A-6155-3D0AEF0B8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FDFCBA-DE86-E2E2-951A-69FB55755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2110-F100-4A13-AFDD-E7FDACEAA82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4414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C38E5-C3F8-D1C2-EE5B-1D7AECCAA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010A56-350A-AC52-9A31-A02F5544A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7B9A2-3A7E-4108-B794-51EC5B8AD0CF}" type="datetimeFigureOut">
              <a:rPr lang="en-NZ" smtClean="0"/>
              <a:t>15/04/2026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16A08A-CB78-E0EF-5DF4-DDE97F8C5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0A6605-67B9-8134-7C33-488028773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2110-F100-4A13-AFDD-E7FDACEAA82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4735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589BE7-86FA-2771-2CDD-0C8EB54EA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7B9A2-3A7E-4108-B794-51EC5B8AD0CF}" type="datetimeFigureOut">
              <a:rPr lang="en-NZ" smtClean="0"/>
              <a:t>15/04/2026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DB24C7-9D61-93EB-A2EC-15945100A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BCB4D3-C087-0815-90C6-608D5DA3A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2110-F100-4A13-AFDD-E7FDACEAA82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8166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D1434-5D78-38F7-98AD-E10D43991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96898-E55D-41F4-CA7D-B9107BFC9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971E6B-69A4-C13C-38E4-9C119EFD9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190886-9DF9-EE04-D7A3-3B6621AAD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7B9A2-3A7E-4108-B794-51EC5B8AD0CF}" type="datetimeFigureOut">
              <a:rPr lang="en-NZ" smtClean="0"/>
              <a:t>15/04/2026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0F07DD-BD04-732E-F0C6-85C150A81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C4ED9B-D11E-CF1F-064A-B2B973E21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2110-F100-4A13-AFDD-E7FDACEAA82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42734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31961-FD44-5B35-EA91-AAE75428E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A5C424-88C0-C300-5628-83CB5A1652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CB9042-D99D-9EF1-1B6D-2E8F772C55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603419-8B83-714B-C513-A80F0EA6E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7B9A2-3A7E-4108-B794-51EC5B8AD0CF}" type="datetimeFigureOut">
              <a:rPr lang="en-NZ" smtClean="0"/>
              <a:t>15/04/2026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B148B-047A-80D3-5DEA-065FBF3A3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40F4FA-D639-E1D5-7E21-690F4F6E7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2110-F100-4A13-AFDD-E7FDACEAA82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86847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22CCC5-8F00-B28E-9DD0-687FFA9FE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3EAD86-D1FA-9FBB-6762-89BB726F8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5AF5CF-F130-DCE2-51A3-8832DF3B1E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87B9A2-3A7E-4108-B794-51EC5B8AD0CF}" type="datetimeFigureOut">
              <a:rPr lang="en-NZ" smtClean="0"/>
              <a:t>15/04/2026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C8645-FB3E-86AF-67C5-47A5F47554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FDE16-ABAE-928D-503D-3D642ABB34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56E2110-F100-4A13-AFDD-E7FDACEAA82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59422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hyperlink" Target="https://www.kiwirail.co.nz/communities/safety-in-the-community/school-rail-safety-awards/" TargetMode="Externa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https://www.kiwirail.co.nz/communities/safety-in-the-community/school-rail-safety-awards/" TargetMode="External"/><Relationship Id="rId4" Type="http://schemas.openxmlformats.org/officeDocument/2006/relationships/hyperlink" Target="https://forms.office.com/Pages/ResponsePage.aspx?id=ztO0j0QQ0k6d3XqqcurcG9T4_MCp66ZGti1E726t3vNUQ1cwU0hDUlM0NzM1Rk1RQkJMVUVSN0pKNy4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us@kiwirail.co.nz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hyperlink" Target="https://www.education.nzta.govt.nz/teacher-resources/school-community-partnerships/rail-safety-song" TargetMode="External"/><Relationship Id="rId4" Type="http://schemas.openxmlformats.org/officeDocument/2006/relationships/hyperlink" Target="https://www.tracksafe.co.nz/safety/media-and-photographers/track-photography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https://www.tracksafe.co.nz/safety/schools/activities-for-children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hyperlink" Target="https://www.sadd.org.nz/rail-safety" TargetMode="External"/><Relationship Id="rId4" Type="http://schemas.openxmlformats.org/officeDocument/2006/relationships/hyperlink" Target="https://www.education.nzta.govt.nz/teacher-resources/school-community-partnerships/rail-safety-interactive-graphic-nove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https://www.sadd.org.nz/rail-safety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https://www.sadd.org.nz/rail-safety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https://www.education.nzta.govt.nz/assets/Education-portal/Teacher-resources/School-policy-and-practices/Posters-2024/Childrens-rail-safety-poster-NZTA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AEE0C92-B1E6-2D2E-42CE-47AE4C024485}"/>
              </a:ext>
            </a:extLst>
          </p:cNvPr>
          <p:cNvSpPr txBox="1"/>
          <p:nvPr/>
        </p:nvSpPr>
        <p:spPr>
          <a:xfrm>
            <a:off x="1105192" y="1680111"/>
            <a:ext cx="99816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600">
                <a:latin typeface="Aptos SemiBold" panose="020B0004020202020204" pitchFamily="34" charset="0"/>
              </a:rPr>
              <a:t>The Community Rail Safety Awards</a:t>
            </a:r>
          </a:p>
          <a:p>
            <a:pPr algn="ctr">
              <a:spcBef>
                <a:spcPts val="1200"/>
              </a:spcBef>
            </a:pPr>
            <a:r>
              <a:rPr lang="en-NZ" sz="3200">
                <a:solidFill>
                  <a:schemeClr val="bg1">
                    <a:lumMod val="50000"/>
                  </a:schemeClr>
                </a:solidFill>
                <a:latin typeface="Aptos SemiBold" panose="020B0004020202020204" pitchFamily="34" charset="0"/>
              </a:rPr>
              <a:t>Finding an idea that will make a real‑world impact.</a:t>
            </a:r>
            <a:endParaRPr lang="en-NZ" sz="4000">
              <a:latin typeface="Aptos SemiBold" panose="020B0004020202020204" pitchFamily="34" charset="0"/>
            </a:endParaRPr>
          </a:p>
        </p:txBody>
      </p:sp>
      <p:pic>
        <p:nvPicPr>
          <p:cNvPr id="10" name="Picture 9" descr="A black and grey logo&#10;&#10;AI-generated content may be incorrect.">
            <a:extLst>
              <a:ext uri="{FF2B5EF4-FFF2-40B4-BE49-F238E27FC236}">
                <a16:creationId xmlns:a16="http://schemas.microsoft.com/office/drawing/2014/main" id="{DBA11E48-39F5-1F7F-974D-683A4F850F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369295"/>
            <a:ext cx="2734062" cy="563881"/>
          </a:xfrm>
          <a:prstGeom prst="rect">
            <a:avLst/>
          </a:prstGeom>
        </p:spPr>
      </p:pic>
      <p:pic>
        <p:nvPicPr>
          <p:cNvPr id="12" name="Picture 11" descr="A green and black text&#10;&#10;AI-generated content may be incorrect.">
            <a:extLst>
              <a:ext uri="{FF2B5EF4-FFF2-40B4-BE49-F238E27FC236}">
                <a16:creationId xmlns:a16="http://schemas.microsoft.com/office/drawing/2014/main" id="{D09D440A-5752-0E75-D79A-C6B6293BD9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1" y="372271"/>
            <a:ext cx="1866900" cy="560907"/>
          </a:xfrm>
          <a:prstGeom prst="rect">
            <a:avLst/>
          </a:prstGeom>
        </p:spPr>
      </p:pic>
      <p:pic>
        <p:nvPicPr>
          <p:cNvPr id="15" name="Picture 14" descr="A video game screen with a train and cars&#10;&#10;AI-generated content may be incorrect.">
            <a:extLst>
              <a:ext uri="{FF2B5EF4-FFF2-40B4-BE49-F238E27FC236}">
                <a16:creationId xmlns:a16="http://schemas.microsoft.com/office/drawing/2014/main" id="{2B41DAF4-9D64-F706-F44E-D997491EBC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5" r="9194" b="23558"/>
          <a:stretch>
            <a:fillRect/>
          </a:stretch>
        </p:blipFill>
        <p:spPr>
          <a:xfrm>
            <a:off x="0" y="3904374"/>
            <a:ext cx="12192000" cy="295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82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410515-5970-2770-0DA8-B66F58752C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5A2DEDC-1ADF-17A1-2C9F-61728B6A88B9}"/>
              </a:ext>
            </a:extLst>
          </p:cNvPr>
          <p:cNvSpPr/>
          <p:nvPr/>
        </p:nvSpPr>
        <p:spPr>
          <a:xfrm>
            <a:off x="0" y="0"/>
            <a:ext cx="12192000" cy="6104894"/>
          </a:xfrm>
          <a:prstGeom prst="rect">
            <a:avLst/>
          </a:prstGeom>
          <a:gradFill>
            <a:gsLst>
              <a:gs pos="49000">
                <a:schemeClr val="accent1">
                  <a:lumMod val="5000"/>
                  <a:lumOff val="95000"/>
                </a:schemeClr>
              </a:gs>
              <a:gs pos="65000">
                <a:srgbClr val="E5F4FB"/>
              </a:gs>
              <a:gs pos="91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41" name="TextBox 840">
            <a:extLst>
              <a:ext uri="{FF2B5EF4-FFF2-40B4-BE49-F238E27FC236}">
                <a16:creationId xmlns:a16="http://schemas.microsoft.com/office/drawing/2014/main" id="{10A59F2B-C549-251F-18C1-AFB17BEA954C}"/>
              </a:ext>
            </a:extLst>
          </p:cNvPr>
          <p:cNvSpPr txBox="1"/>
          <p:nvPr/>
        </p:nvSpPr>
        <p:spPr>
          <a:xfrm>
            <a:off x="420914" y="370295"/>
            <a:ext cx="10570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>
                <a:latin typeface="Aptos SemiBold" panose="020B0004020202020204" pitchFamily="34" charset="0"/>
              </a:rPr>
              <a:t>Are you… wanting to check out all of the resources?</a:t>
            </a:r>
          </a:p>
          <a:p>
            <a:endParaRPr lang="en-NZ" sz="3200">
              <a:latin typeface="Aptos SemiBold" panose="020B00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6C7C2E-6AD2-50EB-C62D-F713441C35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3" r="10040" b="43325"/>
          <a:stretch>
            <a:fillRect/>
          </a:stretch>
        </p:blipFill>
        <p:spPr>
          <a:xfrm>
            <a:off x="0" y="5194843"/>
            <a:ext cx="12192000" cy="166315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F144FBB-2F77-8747-212F-5B2409D5E255}"/>
              </a:ext>
            </a:extLst>
          </p:cNvPr>
          <p:cNvGrpSpPr/>
          <p:nvPr/>
        </p:nvGrpSpPr>
        <p:grpSpPr>
          <a:xfrm>
            <a:off x="74216" y="6083227"/>
            <a:ext cx="12117784" cy="367490"/>
            <a:chOff x="1889211" y="6002731"/>
            <a:chExt cx="12117784" cy="36749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E95AC82-C6A2-2D91-1810-67FE7E3B58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91" r="67673"/>
            <a:stretch/>
          </p:blipFill>
          <p:spPr>
            <a:xfrm>
              <a:off x="10432263" y="6002871"/>
              <a:ext cx="1768926" cy="36265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34F68A7-B48B-8DF7-764F-55401FF5C3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91" r="46576"/>
            <a:stretch/>
          </p:blipFill>
          <p:spPr>
            <a:xfrm flipH="1">
              <a:off x="6763324" y="6003588"/>
              <a:ext cx="3698875" cy="36265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24F7499-787D-AB1A-F31E-0BEBB078AD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586"/>
            <a:stretch/>
          </p:blipFill>
          <p:spPr>
            <a:xfrm>
              <a:off x="1889211" y="6007563"/>
              <a:ext cx="4886240" cy="36265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253B7D7-9CFA-58E1-3108-DCF76DF4E1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89" r="61172"/>
            <a:stretch>
              <a:fillRect/>
            </a:stretch>
          </p:blipFill>
          <p:spPr>
            <a:xfrm>
              <a:off x="11643128" y="6002731"/>
              <a:ext cx="2363867" cy="362658"/>
            </a:xfrm>
            <a:prstGeom prst="rect">
              <a:avLst/>
            </a:prstGeom>
          </p:spPr>
        </p:pic>
      </p:grpSp>
      <p:pic>
        <p:nvPicPr>
          <p:cNvPr id="9" name="Picture 8" descr="A black and white image of a railroad crossing sign&#10;&#10;Description automatically generated">
            <a:extLst>
              <a:ext uri="{FF2B5EF4-FFF2-40B4-BE49-F238E27FC236}">
                <a16:creationId xmlns:a16="http://schemas.microsoft.com/office/drawing/2014/main" id="{51DE2908-4B3A-3598-E3CE-9B2EF6F9F7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54" r="30309" b="17246"/>
          <a:stretch/>
        </p:blipFill>
        <p:spPr>
          <a:xfrm>
            <a:off x="1390536" y="6244838"/>
            <a:ext cx="228402" cy="456132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E34CB6CC-204D-223D-BFC7-A235577F5C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NZ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AA4307-F894-8637-ABA3-9293E3959F46}"/>
              </a:ext>
            </a:extLst>
          </p:cNvPr>
          <p:cNvSpPr txBox="1"/>
          <p:nvPr/>
        </p:nvSpPr>
        <p:spPr>
          <a:xfrm>
            <a:off x="420912" y="1161689"/>
            <a:ext cx="11294838" cy="3782745"/>
          </a:xfrm>
          <a:prstGeom prst="rect">
            <a:avLst/>
          </a:prstGeom>
          <a:solidFill>
            <a:schemeClr val="bg1"/>
          </a:solidFill>
        </p:spPr>
        <p:txBody>
          <a:bodyPr wrap="square" tIns="90000" bIns="90000" rtlCol="0">
            <a:noAutofit/>
          </a:bodyPr>
          <a:lstStyle/>
          <a:p>
            <a:pPr algn="ctr"/>
            <a:r>
              <a:rPr lang="en-NZ"/>
              <a:t>The online version of the document with links to all of the resources and the application </a:t>
            </a:r>
          </a:p>
          <a:p>
            <a:pPr algn="ctr"/>
            <a:r>
              <a:rPr lang="en-NZ"/>
              <a:t>form can be found on KiwiRail’s Secondary School Rail Safety Awards page.</a:t>
            </a:r>
          </a:p>
          <a:p>
            <a:endParaRPr lang="en-NZ"/>
          </a:p>
          <a:p>
            <a:endParaRPr lang="en-NZ"/>
          </a:p>
          <a:p>
            <a:endParaRPr lang="en-NZ"/>
          </a:p>
          <a:p>
            <a:endParaRPr lang="en-NZ"/>
          </a:p>
          <a:p>
            <a:endParaRPr lang="en-NZ"/>
          </a:p>
          <a:p>
            <a:endParaRPr lang="en-NZ"/>
          </a:p>
          <a:p>
            <a:endParaRPr lang="en-NZ"/>
          </a:p>
          <a:p>
            <a:endParaRPr lang="en-NZ"/>
          </a:p>
          <a:p>
            <a:endParaRPr lang="en-NZ"/>
          </a:p>
          <a:p>
            <a:endParaRPr lang="en-NZ"/>
          </a:p>
          <a:p>
            <a:pPr algn="ctr"/>
            <a:r>
              <a:rPr lang="en-NZ" u="sng">
                <a:hlinkClick r:id="rId5"/>
              </a:rPr>
              <a:t>https://www.kiwirail.co.nz/communities/safety-in-the-community/school-rail-safety-awards/</a:t>
            </a:r>
            <a:endParaRPr lang="en-NZ" u="sng"/>
          </a:p>
          <a:p>
            <a:endParaRPr lang="en-NZ"/>
          </a:p>
          <a:p>
            <a:endParaRPr lang="en-NZ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667E0-2638-020D-9761-73972C9688C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573" r="874" b="12"/>
          <a:stretch>
            <a:fillRect/>
          </a:stretch>
        </p:blipFill>
        <p:spPr>
          <a:xfrm>
            <a:off x="4809230" y="1894121"/>
            <a:ext cx="2573543" cy="258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856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28280C-FEE6-2E13-78BC-FD01D316D4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3F8045-84E1-1DB3-CA3A-8339050E985A}"/>
              </a:ext>
            </a:extLst>
          </p:cNvPr>
          <p:cNvSpPr/>
          <p:nvPr/>
        </p:nvSpPr>
        <p:spPr>
          <a:xfrm>
            <a:off x="0" y="0"/>
            <a:ext cx="12192000" cy="6104894"/>
          </a:xfrm>
          <a:prstGeom prst="rect">
            <a:avLst/>
          </a:prstGeom>
          <a:gradFill>
            <a:gsLst>
              <a:gs pos="49000">
                <a:schemeClr val="accent1">
                  <a:lumMod val="5000"/>
                  <a:lumOff val="95000"/>
                </a:schemeClr>
              </a:gs>
              <a:gs pos="65000">
                <a:srgbClr val="E5F4FB"/>
              </a:gs>
              <a:gs pos="91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41" name="TextBox 840">
            <a:extLst>
              <a:ext uri="{FF2B5EF4-FFF2-40B4-BE49-F238E27FC236}">
                <a16:creationId xmlns:a16="http://schemas.microsoft.com/office/drawing/2014/main" id="{3E1666D7-1A82-229D-EF1C-73DFA51A93C6}"/>
              </a:ext>
            </a:extLst>
          </p:cNvPr>
          <p:cNvSpPr txBox="1"/>
          <p:nvPr/>
        </p:nvSpPr>
        <p:spPr>
          <a:xfrm>
            <a:off x="420914" y="370295"/>
            <a:ext cx="10570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>
                <a:latin typeface="Aptos SemiBold" panose="020B0004020202020204" pitchFamily="34" charset="0"/>
              </a:rPr>
              <a:t>Are you… finished with your project and ready to apply?</a:t>
            </a:r>
          </a:p>
          <a:p>
            <a:endParaRPr lang="en-NZ" sz="3200">
              <a:latin typeface="Aptos SemiBold" panose="020B00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87E329-523B-D9CE-FA7A-D7E8FF394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3" r="10040" b="43325"/>
          <a:stretch>
            <a:fillRect/>
          </a:stretch>
        </p:blipFill>
        <p:spPr>
          <a:xfrm>
            <a:off x="0" y="5194843"/>
            <a:ext cx="12192000" cy="166315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BDD61FE-D78D-43BB-12BD-B0C9B578F7C5}"/>
              </a:ext>
            </a:extLst>
          </p:cNvPr>
          <p:cNvGrpSpPr/>
          <p:nvPr/>
        </p:nvGrpSpPr>
        <p:grpSpPr>
          <a:xfrm>
            <a:off x="581184" y="6083227"/>
            <a:ext cx="11610816" cy="367490"/>
            <a:chOff x="1889211" y="6002731"/>
            <a:chExt cx="11610816" cy="36749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7C59057-F6AF-7ACF-4000-A2CF6C43DA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91" r="67673"/>
            <a:stretch/>
          </p:blipFill>
          <p:spPr>
            <a:xfrm>
              <a:off x="10432263" y="6002871"/>
              <a:ext cx="1768926" cy="36265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477E73F-67AE-DF03-5FFE-F6BBA34C44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91" r="46576"/>
            <a:stretch/>
          </p:blipFill>
          <p:spPr>
            <a:xfrm flipH="1">
              <a:off x="6763324" y="6003588"/>
              <a:ext cx="3698875" cy="36265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33E5E19-8C7B-012A-851E-552918A3A4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586"/>
            <a:stretch/>
          </p:blipFill>
          <p:spPr>
            <a:xfrm>
              <a:off x="1889211" y="6007563"/>
              <a:ext cx="4886240" cy="36265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4320447-D4F8-3FDE-9E82-370BC570D3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89" r="66714"/>
            <a:stretch>
              <a:fillRect/>
            </a:stretch>
          </p:blipFill>
          <p:spPr>
            <a:xfrm>
              <a:off x="11643128" y="6002731"/>
              <a:ext cx="1856899" cy="362658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09F10C16-CA08-DF30-2A3C-E26296CC449D}"/>
              </a:ext>
            </a:extLst>
          </p:cNvPr>
          <p:cNvSpPr txBox="1"/>
          <p:nvPr/>
        </p:nvSpPr>
        <p:spPr>
          <a:xfrm>
            <a:off x="420912" y="1161689"/>
            <a:ext cx="11294838" cy="3782745"/>
          </a:xfrm>
          <a:prstGeom prst="rect">
            <a:avLst/>
          </a:prstGeom>
          <a:solidFill>
            <a:schemeClr val="bg1"/>
          </a:solidFill>
        </p:spPr>
        <p:txBody>
          <a:bodyPr wrap="square" tIns="90000" bIns="90000" rtlCol="0">
            <a:noAutofit/>
          </a:bodyPr>
          <a:lstStyle/>
          <a:p>
            <a:r>
              <a:rPr lang="en-NZ" sz="2000" b="1"/>
              <a:t>Click </a:t>
            </a:r>
            <a:r>
              <a:rPr lang="en-NZ" sz="2000" b="1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NZ" sz="2000" b="1"/>
              <a:t> to complete the application form or scan the QR code!</a:t>
            </a:r>
          </a:p>
          <a:p>
            <a:endParaRPr lang="en-NZ" b="1"/>
          </a:p>
          <a:p>
            <a:r>
              <a:rPr lang="en-NZ" b="1"/>
              <a:t>Applications close: 30 September.   </a:t>
            </a:r>
          </a:p>
          <a:p>
            <a:r>
              <a:rPr lang="en-NZ"/>
              <a:t>Winners notified: 1 November.</a:t>
            </a:r>
          </a:p>
          <a:p>
            <a:endParaRPr lang="en-NZ">
              <a:latin typeface="Aptos" panose="020B0004020202020204" pitchFamily="34" charset="0"/>
            </a:endParaRPr>
          </a:p>
          <a:p>
            <a:endParaRPr lang="en-NZ">
              <a:latin typeface="Aptos" panose="020B0004020202020204" pitchFamily="34" charset="0"/>
            </a:endParaRPr>
          </a:p>
          <a:p>
            <a:r>
              <a:rPr lang="en-NZ">
                <a:latin typeface="Aptos" panose="020B0004020202020204" pitchFamily="34" charset="0"/>
              </a:rPr>
              <a:t>For our winners, we’ve got: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>
                <a:latin typeface="Aptos" panose="020B0004020202020204" pitchFamily="34" charset="0"/>
              </a:rPr>
              <a:t>For two year 13 students: $500 Prezzy card.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>
                <a:latin typeface="Aptos" panose="020B0004020202020204" pitchFamily="34" charset="0"/>
              </a:rPr>
              <a:t>For three years 9-12 students: Fully-funded registration for the SADD Conference in the following year (valued at $185) and a $300 Prezzy card.</a:t>
            </a:r>
            <a:endParaRPr lang="en-NZ"/>
          </a:p>
          <a:p>
            <a:endParaRPr lang="en-NZ"/>
          </a:p>
          <a:p>
            <a:r>
              <a:rPr lang="en-NZ"/>
              <a:t>The application form link and application criteria can be found on KiwiRail’s </a:t>
            </a:r>
            <a:r>
              <a:rPr lang="en-NZ">
                <a:hlinkClick r:id="rId5"/>
              </a:rPr>
              <a:t>Secondary School Rail Safety Awards </a:t>
            </a:r>
            <a:r>
              <a:rPr lang="en-NZ"/>
              <a:t>page.</a:t>
            </a:r>
          </a:p>
        </p:txBody>
      </p:sp>
      <p:pic>
        <p:nvPicPr>
          <p:cNvPr id="9" name="Picture 8" descr="A black and white image of a railroad crossing sign&#10;&#10;Description automatically generated">
            <a:extLst>
              <a:ext uri="{FF2B5EF4-FFF2-40B4-BE49-F238E27FC236}">
                <a16:creationId xmlns:a16="http://schemas.microsoft.com/office/drawing/2014/main" id="{F9ADFC29-F1EC-218A-43C6-89C0F7FA088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54" r="30309" b="17246"/>
          <a:stretch/>
        </p:blipFill>
        <p:spPr>
          <a:xfrm>
            <a:off x="1390536" y="6244838"/>
            <a:ext cx="228402" cy="456132"/>
          </a:xfrm>
          <a:prstGeom prst="rect">
            <a:avLst/>
          </a:prstGeom>
        </p:spPr>
      </p:pic>
      <p:pic>
        <p:nvPicPr>
          <p:cNvPr id="7" name="Picture 6" descr="A qr code with black squares&#10;&#10;AI-generated content may be incorrect.">
            <a:extLst>
              <a:ext uri="{FF2B5EF4-FFF2-40B4-BE49-F238E27FC236}">
                <a16:creationId xmlns:a16="http://schemas.microsoft.com/office/drawing/2014/main" id="{DCC712FD-AB19-A1D3-E72A-B3DE22FE36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774" y="1405841"/>
            <a:ext cx="1868234" cy="186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0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55E5DC-BB1A-A14C-644C-9E37862D7C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D66CFF-267B-527D-D365-86E9C6C5C76E}"/>
              </a:ext>
            </a:extLst>
          </p:cNvPr>
          <p:cNvSpPr/>
          <p:nvPr/>
        </p:nvSpPr>
        <p:spPr>
          <a:xfrm>
            <a:off x="0" y="0"/>
            <a:ext cx="12192000" cy="6104894"/>
          </a:xfrm>
          <a:prstGeom prst="rect">
            <a:avLst/>
          </a:prstGeom>
          <a:gradFill>
            <a:gsLst>
              <a:gs pos="49000">
                <a:schemeClr val="accent1">
                  <a:lumMod val="5000"/>
                  <a:lumOff val="95000"/>
                </a:schemeClr>
              </a:gs>
              <a:gs pos="65000">
                <a:srgbClr val="E5F4FB"/>
              </a:gs>
              <a:gs pos="91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41" name="TextBox 840">
            <a:extLst>
              <a:ext uri="{FF2B5EF4-FFF2-40B4-BE49-F238E27FC236}">
                <a16:creationId xmlns:a16="http://schemas.microsoft.com/office/drawing/2014/main" id="{3F2311F4-38B6-47FF-CA9F-97C69E32EE36}"/>
              </a:ext>
            </a:extLst>
          </p:cNvPr>
          <p:cNvSpPr txBox="1"/>
          <p:nvPr/>
        </p:nvSpPr>
        <p:spPr>
          <a:xfrm>
            <a:off x="420914" y="370295"/>
            <a:ext cx="9840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>
                <a:latin typeface="Aptos SemiBold" panose="020B0004020202020204" pitchFamily="34" charset="0"/>
              </a:rPr>
              <a:t>Are you… not sure what you need to do to apply?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A9C20E-0DCD-BE28-5F35-C53117526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3" r="10040" b="43325"/>
          <a:stretch>
            <a:fillRect/>
          </a:stretch>
        </p:blipFill>
        <p:spPr>
          <a:xfrm>
            <a:off x="0" y="5194843"/>
            <a:ext cx="12192000" cy="166315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4B6B222-D59A-7C3A-8056-B7B47D7F1FC2}"/>
              </a:ext>
            </a:extLst>
          </p:cNvPr>
          <p:cNvSpPr txBox="1"/>
          <p:nvPr/>
        </p:nvSpPr>
        <p:spPr>
          <a:xfrm>
            <a:off x="420912" y="1161689"/>
            <a:ext cx="11294838" cy="3782744"/>
          </a:xfrm>
          <a:prstGeom prst="rect">
            <a:avLst/>
          </a:prstGeom>
          <a:solidFill>
            <a:schemeClr val="bg1"/>
          </a:solidFill>
        </p:spPr>
        <p:txBody>
          <a:bodyPr wrap="square" tIns="90000" bIns="90000" rtlCol="0">
            <a:noAutofit/>
          </a:bodyPr>
          <a:lstStyle/>
          <a:p>
            <a:r>
              <a:rPr lang="en-NZ"/>
              <a:t>You can think of any activity/project you’d like to do that </a:t>
            </a:r>
            <a:r>
              <a:rPr lang="en-NZ" b="1"/>
              <a:t>raises awareness and promotes safe behaviours around the rail corridor</a:t>
            </a:r>
            <a:r>
              <a:rPr lang="en-NZ"/>
              <a:t> with younger students, your peers, or your wider community.</a:t>
            </a:r>
          </a:p>
          <a:p>
            <a:endParaRPr lang="en-NZ"/>
          </a:p>
          <a:p>
            <a:r>
              <a:rPr lang="en-NZ"/>
              <a:t>On the following slides are some ideas to help you get started. Try starting small:</a:t>
            </a:r>
          </a:p>
          <a:p>
            <a:pPr marL="800100" lvl="1" indent="-342900">
              <a:buAutoNum type="arabicPeriod"/>
            </a:pPr>
            <a:r>
              <a:rPr lang="en-NZ"/>
              <a:t>Pick one slide that has a topic that feels like ‘you’.</a:t>
            </a:r>
          </a:p>
          <a:p>
            <a:pPr marL="800100" lvl="1" indent="-342900">
              <a:buAutoNum type="arabicPeriod"/>
            </a:pPr>
            <a:r>
              <a:rPr lang="en-NZ"/>
              <a:t>Choose one idea from it.</a:t>
            </a:r>
          </a:p>
          <a:p>
            <a:pPr marL="800100" lvl="1" indent="-342900">
              <a:buAutoNum type="arabicPeriod"/>
            </a:pPr>
            <a:r>
              <a:rPr lang="en-NZ"/>
              <a:t>Talk to one teacher or friend and start brainstorming.</a:t>
            </a:r>
          </a:p>
          <a:p>
            <a:pPr marL="342900" indent="-342900">
              <a:buAutoNum type="arabicPeriod"/>
            </a:pPr>
            <a:endParaRPr lang="en-NZ"/>
          </a:p>
          <a:p>
            <a:r>
              <a:rPr lang="en-NZ"/>
              <a:t>Still stuck? KiwiRail’s Community Engagement team are always keep to help! Email </a:t>
            </a:r>
            <a:r>
              <a:rPr lang="en-NZ" b="1" i="1" u="sng">
                <a:solidFill>
                  <a:schemeClr val="accent1"/>
                </a:solidFill>
                <a:latin typeface="Aptos" panose="020B0004020202020204" pitchFamily="34" charset="0"/>
                <a:cs typeface="Arial" panose="020B0604020202020204" pitchFamily="34" charset="0"/>
                <a:hlinkClick r:id="rId3"/>
              </a:rPr>
              <a:t>contactus@kiwirail.co.nz</a:t>
            </a:r>
            <a:endParaRPr lang="en-NZ" b="1" i="1" u="sng">
              <a:solidFill>
                <a:schemeClr val="accent1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endParaRPr lang="en-NZ" b="1" i="1" u="sng">
              <a:solidFill>
                <a:schemeClr val="accent1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black and white image of a railroad crossing sign&#10;&#10;Description automatically generated">
            <a:extLst>
              <a:ext uri="{FF2B5EF4-FFF2-40B4-BE49-F238E27FC236}">
                <a16:creationId xmlns:a16="http://schemas.microsoft.com/office/drawing/2014/main" id="{25516D90-5177-F06C-2949-DAC19C7C7D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54" r="30309" b="17246"/>
          <a:stretch/>
        </p:blipFill>
        <p:spPr>
          <a:xfrm>
            <a:off x="1390536" y="6244838"/>
            <a:ext cx="228402" cy="45613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C97371E-745C-0939-61EC-995F591ED1A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831"/>
          <a:stretch>
            <a:fillRect/>
          </a:stretch>
        </p:blipFill>
        <p:spPr>
          <a:xfrm>
            <a:off x="9432146" y="6089572"/>
            <a:ext cx="2759854" cy="36265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A268ECB-F06A-AB0A-1F6B-89351B1ED82A}"/>
              </a:ext>
            </a:extLst>
          </p:cNvPr>
          <p:cNvSpPr/>
          <p:nvPr/>
        </p:nvSpPr>
        <p:spPr>
          <a:xfrm>
            <a:off x="543208" y="3838671"/>
            <a:ext cx="11045228" cy="9816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b="1" i="1">
                <a:solidFill>
                  <a:schemeClr val="accent2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Remember: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Z" b="1" i="1">
                <a:solidFill>
                  <a:schemeClr val="accent2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Trespassing near or on the tracks is illegal and very dangerous.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Z" b="1" i="1">
                <a:solidFill>
                  <a:schemeClr val="accent2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Your project must not involve entering or encouraging others to enter the rail corridor.</a:t>
            </a:r>
            <a:endParaRPr lang="en-NZ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05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AEE22B-B0B4-BBC4-74E0-8575247388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0689E45-94B2-64AE-F416-5CDDBB36975E}"/>
              </a:ext>
            </a:extLst>
          </p:cNvPr>
          <p:cNvSpPr/>
          <p:nvPr/>
        </p:nvSpPr>
        <p:spPr>
          <a:xfrm>
            <a:off x="0" y="0"/>
            <a:ext cx="12192000" cy="6104894"/>
          </a:xfrm>
          <a:prstGeom prst="rect">
            <a:avLst/>
          </a:prstGeom>
          <a:gradFill>
            <a:gsLst>
              <a:gs pos="49000">
                <a:schemeClr val="accent1">
                  <a:lumMod val="5000"/>
                  <a:lumOff val="95000"/>
                </a:schemeClr>
              </a:gs>
              <a:gs pos="65000">
                <a:srgbClr val="E5F4FB"/>
              </a:gs>
              <a:gs pos="91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840" name="Picture 839">
            <a:extLst>
              <a:ext uri="{FF2B5EF4-FFF2-40B4-BE49-F238E27FC236}">
                <a16:creationId xmlns:a16="http://schemas.microsoft.com/office/drawing/2014/main" id="{1731138D-6F48-D682-768D-B85B65BD0A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3" r="10040" b="43325"/>
          <a:stretch>
            <a:fillRect/>
          </a:stretch>
        </p:blipFill>
        <p:spPr>
          <a:xfrm>
            <a:off x="0" y="5194843"/>
            <a:ext cx="12192000" cy="1663159"/>
          </a:xfrm>
          <a:prstGeom prst="rect">
            <a:avLst/>
          </a:prstGeom>
        </p:spPr>
      </p:pic>
      <p:pic>
        <p:nvPicPr>
          <p:cNvPr id="37" name="Picture 36" descr="A black and white image of a railroad crossing sign&#10;&#10;Description automatically generated">
            <a:extLst>
              <a:ext uri="{FF2B5EF4-FFF2-40B4-BE49-F238E27FC236}">
                <a16:creationId xmlns:a16="http://schemas.microsoft.com/office/drawing/2014/main" id="{8EC993E0-F6BD-A83F-923D-1AEE9FF862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54" r="30309" b="17246"/>
          <a:stretch/>
        </p:blipFill>
        <p:spPr>
          <a:xfrm>
            <a:off x="1390536" y="6244838"/>
            <a:ext cx="228402" cy="456132"/>
          </a:xfrm>
          <a:prstGeom prst="rect">
            <a:avLst/>
          </a:prstGeom>
        </p:spPr>
      </p:pic>
      <p:sp>
        <p:nvSpPr>
          <p:cNvPr id="841" name="TextBox 840">
            <a:extLst>
              <a:ext uri="{FF2B5EF4-FFF2-40B4-BE49-F238E27FC236}">
                <a16:creationId xmlns:a16="http://schemas.microsoft.com/office/drawing/2014/main" id="{20F9204B-4797-DA3A-6123-2E79EFE9A8D7}"/>
              </a:ext>
            </a:extLst>
          </p:cNvPr>
          <p:cNvSpPr txBox="1"/>
          <p:nvPr/>
        </p:nvSpPr>
        <p:spPr>
          <a:xfrm>
            <a:off x="420914" y="370295"/>
            <a:ext cx="9840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>
                <a:latin typeface="Aptos SemiBold" panose="020B0004020202020204" pitchFamily="34" charset="0"/>
              </a:rPr>
              <a:t>Are you… a fan of art/photography/drama?</a:t>
            </a:r>
          </a:p>
        </p:txBody>
      </p:sp>
      <p:sp>
        <p:nvSpPr>
          <p:cNvPr id="842" name="TextBox 841">
            <a:extLst>
              <a:ext uri="{FF2B5EF4-FFF2-40B4-BE49-F238E27FC236}">
                <a16:creationId xmlns:a16="http://schemas.microsoft.com/office/drawing/2014/main" id="{3E391699-24A6-A220-933C-BB606AE1122F}"/>
              </a:ext>
            </a:extLst>
          </p:cNvPr>
          <p:cNvSpPr txBox="1"/>
          <p:nvPr/>
        </p:nvSpPr>
        <p:spPr>
          <a:xfrm>
            <a:off x="420912" y="1161689"/>
            <a:ext cx="11294838" cy="3782745"/>
          </a:xfrm>
          <a:prstGeom prst="rect">
            <a:avLst/>
          </a:prstGeom>
          <a:solidFill>
            <a:schemeClr val="bg1"/>
          </a:solidFill>
        </p:spPr>
        <p:txBody>
          <a:bodyPr wrap="square" tIns="90000" bIns="90000" rtlCol="0">
            <a:noAutofit/>
          </a:bodyPr>
          <a:lstStyle/>
          <a:p>
            <a:r>
              <a:rPr lang="en-NZ"/>
              <a:t>Design a </a:t>
            </a:r>
            <a:r>
              <a:rPr lang="en-NZ" b="1"/>
              <a:t>mural</a:t>
            </a:r>
            <a:r>
              <a:rPr lang="en-NZ"/>
              <a:t> or </a:t>
            </a:r>
            <a:r>
              <a:rPr lang="en-NZ" b="1"/>
              <a:t>footpath stencil</a:t>
            </a:r>
            <a:r>
              <a:rPr lang="en-NZ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/>
              <a:t>Incorporate some key rail safety messages into the design.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/>
              <a:t>Make sure you get permission from the right people first!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/>
          </a:p>
          <a:p>
            <a:r>
              <a:rPr lang="en-NZ"/>
              <a:t>Host a rail safety </a:t>
            </a:r>
            <a:r>
              <a:rPr lang="en-NZ" b="1"/>
              <a:t>art </a:t>
            </a:r>
            <a:r>
              <a:rPr lang="en-NZ"/>
              <a:t>or </a:t>
            </a:r>
            <a:r>
              <a:rPr lang="en-NZ" b="1"/>
              <a:t>photography competition</a:t>
            </a:r>
            <a:r>
              <a:rPr lang="en-NZ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/>
              <a:t>Ask students to submit work that shows what “Stay off. Stay safe.” means to them.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/>
              <a:t>Display entries in the school hallway, local library, or online gallery.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/>
              <a:t>Remember, </a:t>
            </a:r>
            <a:r>
              <a:rPr lang="en-NZ">
                <a:hlinkClick r:id="rId4"/>
              </a:rPr>
              <a:t>track photography is illegal</a:t>
            </a:r>
            <a:r>
              <a:rPr lang="en-NZ"/>
              <a:t>.</a:t>
            </a:r>
          </a:p>
          <a:p>
            <a:endParaRPr lang="en-NZ"/>
          </a:p>
          <a:p>
            <a:r>
              <a:rPr lang="en-NZ"/>
              <a:t>Film a </a:t>
            </a:r>
            <a:r>
              <a:rPr lang="en-NZ" b="1"/>
              <a:t>skit</a:t>
            </a:r>
            <a:r>
              <a:rPr lang="en-NZ"/>
              <a:t> or </a:t>
            </a:r>
            <a:r>
              <a:rPr lang="en-NZ" b="1"/>
              <a:t>short story</a:t>
            </a:r>
            <a:r>
              <a:rPr lang="en-NZ"/>
              <a:t>, or create a </a:t>
            </a:r>
            <a:r>
              <a:rPr lang="en-NZ" b="1"/>
              <a:t>dance</a:t>
            </a:r>
            <a:r>
              <a:rPr lang="en-NZ"/>
              <a:t> or </a:t>
            </a:r>
            <a:r>
              <a:rPr lang="en-NZ" b="1">
                <a:hlinkClick r:id="rId5"/>
              </a:rPr>
              <a:t>song</a:t>
            </a:r>
            <a:r>
              <a:rPr lang="en-NZ" b="1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/>
              <a:t>Focus on raising rail safety awareness in an engaging way.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ED4358-0492-3BBA-2E6D-C0F272E47E5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7844"/>
          <a:stretch>
            <a:fillRect/>
          </a:stretch>
        </p:blipFill>
        <p:spPr>
          <a:xfrm>
            <a:off x="8335602" y="6089844"/>
            <a:ext cx="3856398" cy="36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3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107500-002A-FF3A-EA27-33D060D66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085AEFD-A588-2C2B-0180-569D73AD53AE}"/>
              </a:ext>
            </a:extLst>
          </p:cNvPr>
          <p:cNvSpPr/>
          <p:nvPr/>
        </p:nvSpPr>
        <p:spPr>
          <a:xfrm>
            <a:off x="0" y="0"/>
            <a:ext cx="12192000" cy="6104894"/>
          </a:xfrm>
          <a:prstGeom prst="rect">
            <a:avLst/>
          </a:prstGeom>
          <a:gradFill>
            <a:gsLst>
              <a:gs pos="49000">
                <a:schemeClr val="accent1">
                  <a:lumMod val="5000"/>
                  <a:lumOff val="95000"/>
                </a:schemeClr>
              </a:gs>
              <a:gs pos="65000">
                <a:srgbClr val="E5F4FB"/>
              </a:gs>
              <a:gs pos="91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840" name="Picture 839">
            <a:extLst>
              <a:ext uri="{FF2B5EF4-FFF2-40B4-BE49-F238E27FC236}">
                <a16:creationId xmlns:a16="http://schemas.microsoft.com/office/drawing/2014/main" id="{A886FA41-9110-3CD2-8183-6081A640F9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3" r="10040" b="43325"/>
          <a:stretch>
            <a:fillRect/>
          </a:stretch>
        </p:blipFill>
        <p:spPr>
          <a:xfrm>
            <a:off x="0" y="5194843"/>
            <a:ext cx="12192000" cy="1663159"/>
          </a:xfrm>
          <a:prstGeom prst="rect">
            <a:avLst/>
          </a:prstGeom>
        </p:spPr>
      </p:pic>
      <p:pic>
        <p:nvPicPr>
          <p:cNvPr id="37" name="Picture 36" descr="A black and white image of a railroad crossing sign&#10;&#10;Description automatically generated">
            <a:extLst>
              <a:ext uri="{FF2B5EF4-FFF2-40B4-BE49-F238E27FC236}">
                <a16:creationId xmlns:a16="http://schemas.microsoft.com/office/drawing/2014/main" id="{E0B96D6F-519A-5587-731E-6F18A99F56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54" r="30309" b="17246"/>
          <a:stretch/>
        </p:blipFill>
        <p:spPr>
          <a:xfrm>
            <a:off x="1390536" y="6244838"/>
            <a:ext cx="228402" cy="456132"/>
          </a:xfrm>
          <a:prstGeom prst="rect">
            <a:avLst/>
          </a:prstGeom>
        </p:spPr>
      </p:pic>
      <p:sp>
        <p:nvSpPr>
          <p:cNvPr id="841" name="TextBox 840">
            <a:extLst>
              <a:ext uri="{FF2B5EF4-FFF2-40B4-BE49-F238E27FC236}">
                <a16:creationId xmlns:a16="http://schemas.microsoft.com/office/drawing/2014/main" id="{82A6B396-6D41-2EE4-05C3-4E50D363FAD3}"/>
              </a:ext>
            </a:extLst>
          </p:cNvPr>
          <p:cNvSpPr txBox="1"/>
          <p:nvPr/>
        </p:nvSpPr>
        <p:spPr>
          <a:xfrm>
            <a:off x="420914" y="370295"/>
            <a:ext cx="5487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>
                <a:latin typeface="Aptos SemiBold" panose="020B0004020202020204" pitchFamily="34" charset="0"/>
              </a:rPr>
              <a:t>Are you… a designer/writer?</a:t>
            </a:r>
          </a:p>
        </p:txBody>
      </p:sp>
      <p:sp>
        <p:nvSpPr>
          <p:cNvPr id="842" name="TextBox 841">
            <a:extLst>
              <a:ext uri="{FF2B5EF4-FFF2-40B4-BE49-F238E27FC236}">
                <a16:creationId xmlns:a16="http://schemas.microsoft.com/office/drawing/2014/main" id="{3A78B3A0-F50A-CC5E-D782-D424EDE01031}"/>
              </a:ext>
            </a:extLst>
          </p:cNvPr>
          <p:cNvSpPr txBox="1"/>
          <p:nvPr/>
        </p:nvSpPr>
        <p:spPr>
          <a:xfrm>
            <a:off x="420912" y="1161689"/>
            <a:ext cx="11294838" cy="3782745"/>
          </a:xfrm>
          <a:prstGeom prst="rect">
            <a:avLst/>
          </a:prstGeom>
          <a:solidFill>
            <a:schemeClr val="bg1"/>
          </a:solidFill>
        </p:spPr>
        <p:txBody>
          <a:bodyPr wrap="square" tIns="90000" bIns="90000" rtlCol="0">
            <a:noAutofit/>
          </a:bodyPr>
          <a:lstStyle/>
          <a:p>
            <a:r>
              <a:rPr lang="en-NZ"/>
              <a:t>Create your own </a:t>
            </a:r>
            <a:r>
              <a:rPr lang="en-NZ" b="1">
                <a:hlinkClick r:id="rId4"/>
              </a:rPr>
              <a:t>rail safety activity</a:t>
            </a:r>
            <a:r>
              <a:rPr lang="en-NZ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/>
              <a:t>For younger students, make a </a:t>
            </a:r>
            <a:r>
              <a:rPr lang="en-NZ" b="1"/>
              <a:t>word search</a:t>
            </a:r>
            <a:r>
              <a:rPr lang="en-NZ"/>
              <a:t>, </a:t>
            </a:r>
            <a:r>
              <a:rPr lang="en-NZ" b="1"/>
              <a:t>crossword</a:t>
            </a:r>
            <a:r>
              <a:rPr lang="en-NZ"/>
              <a:t>, or even design a </a:t>
            </a:r>
            <a:r>
              <a:rPr lang="en-NZ" b="1"/>
              <a:t>colouring in </a:t>
            </a:r>
            <a:r>
              <a:rPr lang="en-NZ"/>
              <a:t>page.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/>
              <a:t>If you want to dial up the creativity, create a </a:t>
            </a:r>
            <a:r>
              <a:rPr lang="en-NZ" b="1"/>
              <a:t>board/card game</a:t>
            </a:r>
            <a:r>
              <a:rPr lang="en-NZ"/>
              <a:t>.</a:t>
            </a:r>
          </a:p>
          <a:p>
            <a:endParaRPr lang="en-NZ"/>
          </a:p>
          <a:p>
            <a:r>
              <a:rPr lang="en-NZ"/>
              <a:t>Make a </a:t>
            </a:r>
            <a:r>
              <a:rPr lang="en-NZ" b="1"/>
              <a:t>rail safety calendar</a:t>
            </a:r>
            <a:r>
              <a:rPr lang="en-NZ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/>
              <a:t>Include a different rail safety fact/message for each month.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/>
              <a:t>Share printed/digital copies to use in classrooms or staff rooms.</a:t>
            </a:r>
          </a:p>
          <a:p>
            <a:endParaRPr lang="en-NZ"/>
          </a:p>
          <a:p>
            <a:r>
              <a:rPr lang="en-NZ"/>
              <a:t>Write an </a:t>
            </a:r>
            <a:r>
              <a:rPr lang="en-NZ" b="1"/>
              <a:t>article.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/>
              <a:t>Draw attention to risks in the rail corridor, and the behaviours that keep us safe.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/>
              <a:t>Share it in your school or community newsletter.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1419F85-2936-3B2A-9B4C-9509442AEEC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77"/>
          <a:stretch>
            <a:fillRect/>
          </a:stretch>
        </p:blipFill>
        <p:spPr>
          <a:xfrm>
            <a:off x="7240862" y="6080439"/>
            <a:ext cx="4951138" cy="36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9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8D5944-7550-3443-C4E6-9E7A72A60A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5C754D7-FFB7-E37A-DE81-A10CD79CC05B}"/>
              </a:ext>
            </a:extLst>
          </p:cNvPr>
          <p:cNvSpPr/>
          <p:nvPr/>
        </p:nvSpPr>
        <p:spPr>
          <a:xfrm>
            <a:off x="0" y="0"/>
            <a:ext cx="12192000" cy="6104894"/>
          </a:xfrm>
          <a:prstGeom prst="rect">
            <a:avLst/>
          </a:prstGeom>
          <a:gradFill>
            <a:gsLst>
              <a:gs pos="49000">
                <a:schemeClr val="accent1">
                  <a:lumMod val="5000"/>
                  <a:lumOff val="95000"/>
                </a:schemeClr>
              </a:gs>
              <a:gs pos="65000">
                <a:srgbClr val="E5F4FB"/>
              </a:gs>
              <a:gs pos="91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41" name="TextBox 840">
            <a:extLst>
              <a:ext uri="{FF2B5EF4-FFF2-40B4-BE49-F238E27FC236}">
                <a16:creationId xmlns:a16="http://schemas.microsoft.com/office/drawing/2014/main" id="{FF242271-1D23-F9C0-F304-8A778D4C0DBE}"/>
              </a:ext>
            </a:extLst>
          </p:cNvPr>
          <p:cNvSpPr txBox="1"/>
          <p:nvPr/>
        </p:nvSpPr>
        <p:spPr>
          <a:xfrm>
            <a:off x="420914" y="370295"/>
            <a:ext cx="9706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>
                <a:latin typeface="Aptos SemiBold" panose="020B0004020202020204" pitchFamily="34" charset="0"/>
              </a:rPr>
              <a:t>Are you… keen to practice your presentation skills?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9C5D7E-6390-7F9C-6F63-3076F79247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3" r="10040" b="43325"/>
          <a:stretch>
            <a:fillRect/>
          </a:stretch>
        </p:blipFill>
        <p:spPr>
          <a:xfrm>
            <a:off x="0" y="5194843"/>
            <a:ext cx="12192000" cy="1663159"/>
          </a:xfrm>
          <a:prstGeom prst="rect">
            <a:avLst/>
          </a:prstGeom>
        </p:spPr>
      </p:pic>
      <p:pic>
        <p:nvPicPr>
          <p:cNvPr id="10" name="Picture 9" descr="A black and white image of a railroad crossing sign&#10;&#10;Description automatically generated">
            <a:extLst>
              <a:ext uri="{FF2B5EF4-FFF2-40B4-BE49-F238E27FC236}">
                <a16:creationId xmlns:a16="http://schemas.microsoft.com/office/drawing/2014/main" id="{1D8FEF6C-5BC1-80DD-F8E1-1EC17650C9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54" r="30309" b="17246"/>
          <a:stretch/>
        </p:blipFill>
        <p:spPr>
          <a:xfrm>
            <a:off x="1390536" y="6244838"/>
            <a:ext cx="228402" cy="45613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EACEBE7-E9CD-E0FA-0CF8-195B0D0561C2}"/>
              </a:ext>
            </a:extLst>
          </p:cNvPr>
          <p:cNvSpPr txBox="1"/>
          <p:nvPr/>
        </p:nvSpPr>
        <p:spPr>
          <a:xfrm>
            <a:off x="420912" y="1161689"/>
            <a:ext cx="11294838" cy="3782745"/>
          </a:xfrm>
          <a:prstGeom prst="rect">
            <a:avLst/>
          </a:prstGeom>
          <a:solidFill>
            <a:schemeClr val="bg1"/>
          </a:solidFill>
        </p:spPr>
        <p:txBody>
          <a:bodyPr wrap="square" tIns="90000" bIns="90000" rtlCol="0">
            <a:noAutofit/>
          </a:bodyPr>
          <a:lstStyle/>
          <a:p>
            <a:r>
              <a:rPr lang="en-NZ"/>
              <a:t>Lead a session with junior students using the </a:t>
            </a:r>
            <a:r>
              <a:rPr lang="en-NZ" b="1">
                <a:hlinkClick r:id="rId4"/>
              </a:rPr>
              <a:t>Rail Safety Interactive Graphic Novel</a:t>
            </a:r>
            <a:r>
              <a:rPr lang="en-NZ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/>
              <a:t>Pause at key moments to discuss safe vs risky decisions, and get students thinking about what they'd do in real life.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/>
          </a:p>
          <a:p>
            <a:r>
              <a:rPr lang="en-NZ"/>
              <a:t>Present the rail safety </a:t>
            </a:r>
            <a:r>
              <a:rPr lang="en-NZ" b="1">
                <a:hlinkClick r:id="rId5"/>
              </a:rPr>
              <a:t>Slideshow for years 9-13</a:t>
            </a:r>
            <a:r>
              <a:rPr lang="en-NZ" b="1"/>
              <a:t> </a:t>
            </a:r>
            <a:r>
              <a:rPr lang="en-NZ"/>
              <a:t>to your classmates.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/>
              <a:t>Discuss the risks of trespassing in the corridor, and the behaviours that keep us safe.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/>
              <a:t>Watch the video of train drivers talking about how near misses and collisions impact them.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/>
          </a:p>
          <a:p>
            <a:r>
              <a:rPr lang="en-NZ"/>
              <a:t>Go through the interactive “</a:t>
            </a:r>
            <a:r>
              <a:rPr lang="en-NZ" b="1">
                <a:hlinkClick r:id="rId5"/>
              </a:rPr>
              <a:t>Pick Your Pathway</a:t>
            </a:r>
            <a:r>
              <a:rPr lang="en-NZ"/>
              <a:t>” resource with your classmates.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/>
              <a:t>Help them think through safe choices on their way to school.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/>
              <a:t>Present it during Health class or form time.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1753E2E-F8AA-2415-CCCD-CF202A3DE04C}"/>
              </a:ext>
            </a:extLst>
          </p:cNvPr>
          <p:cNvGrpSpPr/>
          <p:nvPr/>
        </p:nvGrpSpPr>
        <p:grpSpPr>
          <a:xfrm>
            <a:off x="6083927" y="6079967"/>
            <a:ext cx="6108072" cy="366633"/>
            <a:chOff x="1889211" y="6003588"/>
            <a:chExt cx="6108072" cy="36663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53BE468-19B8-8E3B-2A4A-4D47ABC47B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35" r="46576"/>
            <a:stretch>
              <a:fillRect/>
            </a:stretch>
          </p:blipFill>
          <p:spPr>
            <a:xfrm flipH="1">
              <a:off x="6763322" y="6003588"/>
              <a:ext cx="1233961" cy="36265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4ADB2A0-163A-F5A4-49D2-4B0785200E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586"/>
            <a:stretch/>
          </p:blipFill>
          <p:spPr>
            <a:xfrm>
              <a:off x="1889211" y="6007563"/>
              <a:ext cx="4886240" cy="3626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153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0EB4F5-618F-96A0-6577-3BE5A388E7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306F99D-0CCD-BDA6-8CBC-DBD83F3EF61E}"/>
              </a:ext>
            </a:extLst>
          </p:cNvPr>
          <p:cNvSpPr/>
          <p:nvPr/>
        </p:nvSpPr>
        <p:spPr>
          <a:xfrm>
            <a:off x="0" y="0"/>
            <a:ext cx="12192000" cy="6104894"/>
          </a:xfrm>
          <a:prstGeom prst="rect">
            <a:avLst/>
          </a:prstGeom>
          <a:gradFill>
            <a:gsLst>
              <a:gs pos="49000">
                <a:schemeClr val="accent1">
                  <a:lumMod val="5000"/>
                  <a:lumOff val="95000"/>
                </a:schemeClr>
              </a:gs>
              <a:gs pos="65000">
                <a:srgbClr val="E5F4FB"/>
              </a:gs>
              <a:gs pos="91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41" name="TextBox 840">
            <a:extLst>
              <a:ext uri="{FF2B5EF4-FFF2-40B4-BE49-F238E27FC236}">
                <a16:creationId xmlns:a16="http://schemas.microsoft.com/office/drawing/2014/main" id="{4412E8BF-33D0-1011-C5CA-540D950D3BAF}"/>
              </a:ext>
            </a:extLst>
          </p:cNvPr>
          <p:cNvSpPr txBox="1"/>
          <p:nvPr/>
        </p:nvSpPr>
        <p:spPr>
          <a:xfrm>
            <a:off x="420914" y="370295"/>
            <a:ext cx="8113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>
                <a:latin typeface="Aptos SemiBold" panose="020B0004020202020204" pitchFamily="34" charset="0"/>
              </a:rPr>
              <a:t>Are you… good at connecting with people?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7063AD-E96E-7E19-C3A2-1D908E3405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3" r="10040" b="43325"/>
          <a:stretch>
            <a:fillRect/>
          </a:stretch>
        </p:blipFill>
        <p:spPr>
          <a:xfrm>
            <a:off x="0" y="5194843"/>
            <a:ext cx="12192000" cy="1663159"/>
          </a:xfrm>
          <a:prstGeom prst="rect">
            <a:avLst/>
          </a:prstGeom>
        </p:spPr>
      </p:pic>
      <p:pic>
        <p:nvPicPr>
          <p:cNvPr id="10" name="Picture 9" descr="A black and white image of a railroad crossing sign&#10;&#10;Description automatically generated">
            <a:extLst>
              <a:ext uri="{FF2B5EF4-FFF2-40B4-BE49-F238E27FC236}">
                <a16:creationId xmlns:a16="http://schemas.microsoft.com/office/drawing/2014/main" id="{1ADB5937-D957-F285-586F-2DE54A3057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54" r="30309" b="17246"/>
          <a:stretch/>
        </p:blipFill>
        <p:spPr>
          <a:xfrm>
            <a:off x="1390536" y="6244838"/>
            <a:ext cx="228402" cy="45613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3B14614-BC48-CE0E-1B5F-3534DA871D84}"/>
              </a:ext>
            </a:extLst>
          </p:cNvPr>
          <p:cNvSpPr txBox="1"/>
          <p:nvPr/>
        </p:nvSpPr>
        <p:spPr>
          <a:xfrm>
            <a:off x="420912" y="1161689"/>
            <a:ext cx="11294838" cy="3782745"/>
          </a:xfrm>
          <a:prstGeom prst="rect">
            <a:avLst/>
          </a:prstGeom>
          <a:solidFill>
            <a:schemeClr val="bg1"/>
          </a:solidFill>
        </p:spPr>
        <p:txBody>
          <a:bodyPr wrap="square" tIns="90000" bIns="90000" rtlCol="0">
            <a:noAutofit/>
          </a:bodyPr>
          <a:lstStyle/>
          <a:p>
            <a:r>
              <a:rPr lang="en-NZ"/>
              <a:t>Create a rail safety </a:t>
            </a:r>
            <a:r>
              <a:rPr lang="en-NZ" b="1"/>
              <a:t>pledge wall </a:t>
            </a:r>
            <a:r>
              <a:rPr lang="en-NZ"/>
              <a:t>at your school.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/>
              <a:t>Encourage your peers/teachers to sign a real or digital board promising to behave safely around the rail corridor.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/>
          </a:p>
          <a:p>
            <a:r>
              <a:rPr lang="en-NZ"/>
              <a:t>Create a rail safety </a:t>
            </a:r>
            <a:r>
              <a:rPr lang="en-NZ" b="1"/>
              <a:t>reflection wall </a:t>
            </a:r>
            <a:r>
              <a:rPr lang="en-NZ"/>
              <a:t>at your school.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/>
              <a:t>Get people to answer the question, “Who or what motivates you to stay safe?”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/>
              <a:t>Ask them to reflect on why rail safety matters to them personally.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/>
              <a:t>Display the responses on a wall, school social media, or as part of a digital slideshow.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NZ"/>
          </a:p>
          <a:p>
            <a:pPr marL="0" lvl="1"/>
            <a:r>
              <a:rPr lang="en-NZ"/>
              <a:t>Adapt one of the Students Against Dangerous Driving (SADD) activities to a rail safety context using the </a:t>
            </a:r>
            <a:r>
              <a:rPr lang="en-NZ" b="1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Rail Safety Activities</a:t>
            </a:r>
            <a:r>
              <a:rPr lang="en-NZ" b="1">
                <a:solidFill>
                  <a:schemeClr val="accent1"/>
                </a:solidFill>
              </a:rPr>
              <a:t> </a:t>
            </a:r>
            <a:r>
              <a:rPr lang="en-NZ"/>
              <a:t>resource and run a session with your classmates.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5538409-8ACD-7C01-3E9B-EC3247798403}"/>
              </a:ext>
            </a:extLst>
          </p:cNvPr>
          <p:cNvGrpSpPr/>
          <p:nvPr/>
        </p:nvGrpSpPr>
        <p:grpSpPr>
          <a:xfrm>
            <a:off x="4952393" y="6079966"/>
            <a:ext cx="7239609" cy="366633"/>
            <a:chOff x="1889211" y="6003588"/>
            <a:chExt cx="7239609" cy="36663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7995C4D-77C6-F9BE-64BF-AEFFC9F858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66" r="46576"/>
            <a:stretch>
              <a:fillRect/>
            </a:stretch>
          </p:blipFill>
          <p:spPr>
            <a:xfrm flipH="1">
              <a:off x="6763322" y="6003588"/>
              <a:ext cx="2365498" cy="36265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5163456-D246-D0EC-ED0D-2A3DD5AC50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586"/>
            <a:stretch/>
          </p:blipFill>
          <p:spPr>
            <a:xfrm>
              <a:off x="1889211" y="6007563"/>
              <a:ext cx="4886240" cy="3626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9292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2174DF-F933-A909-8A5B-F1E051121D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D88869-3B9D-3E79-12C4-D1A15334C999}"/>
              </a:ext>
            </a:extLst>
          </p:cNvPr>
          <p:cNvSpPr/>
          <p:nvPr/>
        </p:nvSpPr>
        <p:spPr>
          <a:xfrm>
            <a:off x="0" y="0"/>
            <a:ext cx="12192000" cy="6104894"/>
          </a:xfrm>
          <a:prstGeom prst="rect">
            <a:avLst/>
          </a:prstGeom>
          <a:gradFill>
            <a:gsLst>
              <a:gs pos="49000">
                <a:schemeClr val="accent1">
                  <a:lumMod val="5000"/>
                  <a:lumOff val="95000"/>
                </a:schemeClr>
              </a:gs>
              <a:gs pos="65000">
                <a:srgbClr val="E5F4FB"/>
              </a:gs>
              <a:gs pos="91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41" name="TextBox 840">
            <a:extLst>
              <a:ext uri="{FF2B5EF4-FFF2-40B4-BE49-F238E27FC236}">
                <a16:creationId xmlns:a16="http://schemas.microsoft.com/office/drawing/2014/main" id="{026617AB-5F0C-0D98-29DC-999E97BC5A85}"/>
              </a:ext>
            </a:extLst>
          </p:cNvPr>
          <p:cNvSpPr txBox="1"/>
          <p:nvPr/>
        </p:nvSpPr>
        <p:spPr>
          <a:xfrm>
            <a:off x="420914" y="370295"/>
            <a:ext cx="8113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>
                <a:latin typeface="Aptos SemiBold" panose="020B0004020202020204" pitchFamily="34" charset="0"/>
              </a:rPr>
              <a:t>Are you… a fan of facts/trivia?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4E65CC-2594-12BA-D98D-87F119B849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3" r="10040" b="43325"/>
          <a:stretch>
            <a:fillRect/>
          </a:stretch>
        </p:blipFill>
        <p:spPr>
          <a:xfrm>
            <a:off x="0" y="5194843"/>
            <a:ext cx="12192000" cy="1663159"/>
          </a:xfrm>
          <a:prstGeom prst="rect">
            <a:avLst/>
          </a:prstGeom>
        </p:spPr>
      </p:pic>
      <p:pic>
        <p:nvPicPr>
          <p:cNvPr id="10" name="Picture 9" descr="A black and white image of a railroad crossing sign&#10;&#10;Description automatically generated">
            <a:extLst>
              <a:ext uri="{FF2B5EF4-FFF2-40B4-BE49-F238E27FC236}">
                <a16:creationId xmlns:a16="http://schemas.microsoft.com/office/drawing/2014/main" id="{F962D9B6-3CAC-B54C-7DEC-20B050F027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54" r="30309" b="17246"/>
          <a:stretch/>
        </p:blipFill>
        <p:spPr>
          <a:xfrm>
            <a:off x="1390536" y="6244838"/>
            <a:ext cx="228402" cy="45613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2A840A4-8B5C-47A8-07F4-2CABEC2B0FA1}"/>
              </a:ext>
            </a:extLst>
          </p:cNvPr>
          <p:cNvSpPr txBox="1"/>
          <p:nvPr/>
        </p:nvSpPr>
        <p:spPr>
          <a:xfrm>
            <a:off x="420912" y="1161689"/>
            <a:ext cx="11294838" cy="3782745"/>
          </a:xfrm>
          <a:prstGeom prst="rect">
            <a:avLst/>
          </a:prstGeom>
          <a:solidFill>
            <a:schemeClr val="bg1"/>
          </a:solidFill>
        </p:spPr>
        <p:txBody>
          <a:bodyPr wrap="square" tIns="90000" bIns="90000" rtlCol="0">
            <a:noAutofit/>
          </a:bodyPr>
          <a:lstStyle/>
          <a:p>
            <a:r>
              <a:rPr lang="en-NZ"/>
              <a:t>Arrange a safety/rail/transport-themed </a:t>
            </a:r>
            <a:r>
              <a:rPr lang="en-NZ" b="1"/>
              <a:t>quiz night </a:t>
            </a:r>
            <a:r>
              <a:rPr lang="en-NZ"/>
              <a:t>at your school.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/>
              <a:t>Mix safety facts with fun pop culture questions (e.g., about movies/games featuring trains, ‘The Polar Express’, ‘Unstoppable’, ‘Murder on the Orient Express’ etc.).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/>
          </a:p>
          <a:p>
            <a:r>
              <a:rPr lang="en-NZ"/>
              <a:t>Create a </a:t>
            </a:r>
            <a:r>
              <a:rPr lang="en-NZ" b="1"/>
              <a:t>“Did You Know?” campaign </a:t>
            </a:r>
            <a:r>
              <a:rPr lang="en-NZ"/>
              <a:t>using the </a:t>
            </a:r>
            <a:r>
              <a:rPr lang="en-NZ">
                <a:hlinkClick r:id="rId4"/>
              </a:rPr>
              <a:t>Stats &amp; Facts</a:t>
            </a:r>
            <a:r>
              <a:rPr lang="en-NZ"/>
              <a:t> resource.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/>
              <a:t>Turn key facts into posters, social media tiles, or quick announcements to be shared during school notices, assemblies, or on digital screens around school.</a:t>
            </a:r>
          </a:p>
          <a:p>
            <a:endParaRPr lang="en-NZ"/>
          </a:p>
          <a:p>
            <a:r>
              <a:rPr lang="en-NZ"/>
              <a:t>Curate a </a:t>
            </a:r>
            <a:r>
              <a:rPr lang="en-NZ" b="1"/>
              <a:t>rail safety display </a:t>
            </a:r>
            <a:r>
              <a:rPr lang="en-NZ"/>
              <a:t>for the school library.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/>
              <a:t>Use books, facts, quotes, posters, and student art to build a themed display.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43B9CDF-ECEE-BFC7-219A-B72E6FC8A3B7}"/>
              </a:ext>
            </a:extLst>
          </p:cNvPr>
          <p:cNvGrpSpPr/>
          <p:nvPr/>
        </p:nvGrpSpPr>
        <p:grpSpPr>
          <a:xfrm>
            <a:off x="3858793" y="6084086"/>
            <a:ext cx="8333209" cy="366633"/>
            <a:chOff x="1889211" y="6003588"/>
            <a:chExt cx="8333209" cy="36663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A6DEFC4-9D93-FAAE-6D15-44AB349D6B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12" r="46577"/>
            <a:stretch>
              <a:fillRect/>
            </a:stretch>
          </p:blipFill>
          <p:spPr>
            <a:xfrm flipH="1">
              <a:off x="6763324" y="6003588"/>
              <a:ext cx="3459096" cy="36265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363D914-060A-CA95-A43F-735A760363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586"/>
            <a:stretch/>
          </p:blipFill>
          <p:spPr>
            <a:xfrm>
              <a:off x="1889211" y="6007563"/>
              <a:ext cx="4886240" cy="3626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395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01F90-2256-8B98-FBB7-1E8A259C6E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5D2B440-10BE-00E5-CD9F-5973701AB70F}"/>
              </a:ext>
            </a:extLst>
          </p:cNvPr>
          <p:cNvSpPr/>
          <p:nvPr/>
        </p:nvSpPr>
        <p:spPr>
          <a:xfrm>
            <a:off x="0" y="-9525"/>
            <a:ext cx="12192000" cy="6104894"/>
          </a:xfrm>
          <a:prstGeom prst="rect">
            <a:avLst/>
          </a:prstGeom>
          <a:gradFill>
            <a:gsLst>
              <a:gs pos="49000">
                <a:schemeClr val="accent1">
                  <a:lumMod val="5000"/>
                  <a:lumOff val="95000"/>
                </a:schemeClr>
              </a:gs>
              <a:gs pos="65000">
                <a:srgbClr val="E5F4FB"/>
              </a:gs>
              <a:gs pos="91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41" name="TextBox 840">
            <a:extLst>
              <a:ext uri="{FF2B5EF4-FFF2-40B4-BE49-F238E27FC236}">
                <a16:creationId xmlns:a16="http://schemas.microsoft.com/office/drawing/2014/main" id="{EF74E454-7977-9FAB-F0D3-2BFE3D8C215B}"/>
              </a:ext>
            </a:extLst>
          </p:cNvPr>
          <p:cNvSpPr txBox="1"/>
          <p:nvPr/>
        </p:nvSpPr>
        <p:spPr>
          <a:xfrm>
            <a:off x="420914" y="370295"/>
            <a:ext cx="9840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>
                <a:latin typeface="Aptos SemiBold" panose="020B0004020202020204" pitchFamily="34" charset="0"/>
              </a:rPr>
              <a:t>Are you… passionate about your community?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72272C-4A68-D534-CE82-62B559F703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3" r="10040" b="43325"/>
          <a:stretch>
            <a:fillRect/>
          </a:stretch>
        </p:blipFill>
        <p:spPr>
          <a:xfrm>
            <a:off x="0" y="5194843"/>
            <a:ext cx="12192000" cy="1663159"/>
          </a:xfrm>
          <a:prstGeom prst="rect">
            <a:avLst/>
          </a:prstGeom>
        </p:spPr>
      </p:pic>
      <p:pic>
        <p:nvPicPr>
          <p:cNvPr id="9" name="Picture 8" descr="A black and white image of a railroad crossing sign&#10;&#10;Description automatically generated">
            <a:extLst>
              <a:ext uri="{FF2B5EF4-FFF2-40B4-BE49-F238E27FC236}">
                <a16:creationId xmlns:a16="http://schemas.microsoft.com/office/drawing/2014/main" id="{ED70C228-860B-1AF4-2A1A-4BB30A9E92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54" r="30309" b="17246"/>
          <a:stretch/>
        </p:blipFill>
        <p:spPr>
          <a:xfrm>
            <a:off x="1390536" y="6244838"/>
            <a:ext cx="228402" cy="45613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4CC6FE0-4160-8EFB-98A7-461BC8B799EB}"/>
              </a:ext>
            </a:extLst>
          </p:cNvPr>
          <p:cNvSpPr txBox="1"/>
          <p:nvPr/>
        </p:nvSpPr>
        <p:spPr>
          <a:xfrm>
            <a:off x="420912" y="1161689"/>
            <a:ext cx="11294838" cy="3782745"/>
          </a:xfrm>
          <a:prstGeom prst="rect">
            <a:avLst/>
          </a:prstGeom>
          <a:solidFill>
            <a:schemeClr val="bg1"/>
          </a:solidFill>
        </p:spPr>
        <p:txBody>
          <a:bodyPr wrap="square" tIns="90000" bIns="90000" rtlCol="0">
            <a:noAutofit/>
          </a:bodyPr>
          <a:lstStyle/>
          <a:p>
            <a:r>
              <a:rPr lang="en-NZ"/>
              <a:t>Run a creative </a:t>
            </a:r>
            <a:r>
              <a:rPr lang="en-NZ" b="1"/>
              <a:t>rail safety session for kids</a:t>
            </a:r>
            <a:r>
              <a:rPr lang="en-NZ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/>
              <a:t>Team up with your local library, after-school club, holiday programme, or youth centre.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/>
          </a:p>
          <a:p>
            <a:r>
              <a:rPr lang="en-NZ"/>
              <a:t>Design some rail safety </a:t>
            </a:r>
            <a:r>
              <a:rPr lang="en-NZ" b="1"/>
              <a:t>flyers/</a:t>
            </a:r>
            <a:r>
              <a:rPr lang="en-NZ" b="1">
                <a:hlinkClick r:id="rId4"/>
              </a:rPr>
              <a:t>posters</a:t>
            </a:r>
            <a:r>
              <a:rPr lang="en-NZ" b="1"/>
              <a:t> </a:t>
            </a:r>
            <a:r>
              <a:rPr lang="en-NZ"/>
              <a:t>specific to your local community.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/>
              <a:t>You could draw attention to a particularly dangerous section of the rail corridor, or translate your rail safety messaging into other languages.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/>
          </a:p>
          <a:p>
            <a:r>
              <a:rPr lang="en-NZ"/>
              <a:t>Team up with a local business.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/>
              <a:t>Ask cafes or dairies to display your </a:t>
            </a:r>
            <a:r>
              <a:rPr lang="en-NZ" b="1"/>
              <a:t>rail safety posters </a:t>
            </a:r>
            <a:r>
              <a:rPr lang="en-NZ"/>
              <a:t>or </a:t>
            </a:r>
            <a:r>
              <a:rPr lang="en-NZ" b="1"/>
              <a:t>hand out flyers </a:t>
            </a:r>
            <a:r>
              <a:rPr lang="en-NZ"/>
              <a:t>with takeaway orders.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CE5F4FB-5F8E-8F10-1042-1501B5266C26}"/>
              </a:ext>
            </a:extLst>
          </p:cNvPr>
          <p:cNvGrpSpPr/>
          <p:nvPr/>
        </p:nvGrpSpPr>
        <p:grpSpPr>
          <a:xfrm>
            <a:off x="2651218" y="6085458"/>
            <a:ext cx="9540782" cy="367350"/>
            <a:chOff x="1889211" y="6002871"/>
            <a:chExt cx="9540782" cy="36735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B4AED87-0537-CC8B-13ED-9A41532F57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91" r="76103"/>
            <a:stretch>
              <a:fillRect/>
            </a:stretch>
          </p:blipFill>
          <p:spPr>
            <a:xfrm>
              <a:off x="10432262" y="6002871"/>
              <a:ext cx="997731" cy="36265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8AA2AFB-2EFF-9306-D6E5-EDF23975C5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91" r="46576"/>
            <a:stretch/>
          </p:blipFill>
          <p:spPr>
            <a:xfrm flipH="1">
              <a:off x="6763324" y="6003588"/>
              <a:ext cx="3698875" cy="36265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04E79DF-4035-1215-F10D-9EF8E1A4F4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586"/>
            <a:stretch/>
          </p:blipFill>
          <p:spPr>
            <a:xfrm>
              <a:off x="1889211" y="6007563"/>
              <a:ext cx="4886240" cy="3626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646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1AC17E-377F-E7E7-03C0-760D61E353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ACFB30-0BD7-F887-59D4-2B8B4827F1B4}"/>
              </a:ext>
            </a:extLst>
          </p:cNvPr>
          <p:cNvSpPr/>
          <p:nvPr/>
        </p:nvSpPr>
        <p:spPr>
          <a:xfrm>
            <a:off x="0" y="0"/>
            <a:ext cx="12192000" cy="6104894"/>
          </a:xfrm>
          <a:prstGeom prst="rect">
            <a:avLst/>
          </a:prstGeom>
          <a:gradFill>
            <a:gsLst>
              <a:gs pos="49000">
                <a:schemeClr val="accent1">
                  <a:lumMod val="5000"/>
                  <a:lumOff val="95000"/>
                </a:schemeClr>
              </a:gs>
              <a:gs pos="65000">
                <a:srgbClr val="E5F4FB"/>
              </a:gs>
              <a:gs pos="91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41" name="TextBox 840">
            <a:extLst>
              <a:ext uri="{FF2B5EF4-FFF2-40B4-BE49-F238E27FC236}">
                <a16:creationId xmlns:a16="http://schemas.microsoft.com/office/drawing/2014/main" id="{F36EA2E4-4180-A02B-1361-EE0552DD1237}"/>
              </a:ext>
            </a:extLst>
          </p:cNvPr>
          <p:cNvSpPr txBox="1"/>
          <p:nvPr/>
        </p:nvSpPr>
        <p:spPr>
          <a:xfrm>
            <a:off x="420914" y="370295"/>
            <a:ext cx="9840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>
                <a:latin typeface="Aptos SemiBold" panose="020B0004020202020204" pitchFamily="34" charset="0"/>
              </a:rPr>
              <a:t>Are you… keen to get some outside help?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0582B1-EBFB-3EA3-E32F-0432E1023A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3" r="10040" b="43325"/>
          <a:stretch>
            <a:fillRect/>
          </a:stretch>
        </p:blipFill>
        <p:spPr>
          <a:xfrm>
            <a:off x="0" y="5194843"/>
            <a:ext cx="12192000" cy="166315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ECF9CEF-AC7C-E6CC-75B0-30E33E11AAA7}"/>
              </a:ext>
            </a:extLst>
          </p:cNvPr>
          <p:cNvSpPr txBox="1"/>
          <p:nvPr/>
        </p:nvSpPr>
        <p:spPr>
          <a:xfrm>
            <a:off x="420912" y="1161689"/>
            <a:ext cx="11294838" cy="3782745"/>
          </a:xfrm>
          <a:prstGeom prst="rect">
            <a:avLst/>
          </a:prstGeom>
          <a:solidFill>
            <a:schemeClr val="bg1"/>
          </a:solidFill>
        </p:spPr>
        <p:txBody>
          <a:bodyPr wrap="square" tIns="90000" bIns="90000" rtlCol="0">
            <a:noAutofit/>
          </a:bodyPr>
          <a:lstStyle/>
          <a:p>
            <a:r>
              <a:rPr lang="en-NZ"/>
              <a:t>Arrange for your class to go on a </a:t>
            </a:r>
            <a:r>
              <a:rPr lang="en-NZ" b="1"/>
              <a:t>virtual field trip.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/>
              <a:t>Explore rail safety, technology, and sustainable transport with free online experiences from LEARNZ.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/>
          </a:p>
          <a:p>
            <a:r>
              <a:rPr lang="en-NZ"/>
              <a:t>Reach out to a local stakeholders.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/>
              <a:t>Share your project idea and ask them to back it, help promote it, or speak at your event.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/>
              <a:t>You could connect with KiwiRail, Auckland Transport, Auckland One Rail, Metlink, Transdev, MPs, councillors, Police, Fire and Emergency, St John etc.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9F2EBD2-7837-60B7-897E-A10D367EC3F7}"/>
              </a:ext>
            </a:extLst>
          </p:cNvPr>
          <p:cNvGrpSpPr/>
          <p:nvPr/>
        </p:nvGrpSpPr>
        <p:grpSpPr>
          <a:xfrm>
            <a:off x="1472324" y="6083227"/>
            <a:ext cx="10719676" cy="367490"/>
            <a:chOff x="1889211" y="6002731"/>
            <a:chExt cx="10719676" cy="36749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2F1791A-E136-C230-C1DC-DF3E81C01F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91" r="67673"/>
            <a:stretch/>
          </p:blipFill>
          <p:spPr>
            <a:xfrm>
              <a:off x="10432263" y="6002871"/>
              <a:ext cx="1768926" cy="36265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0E5D915-5F1C-22DB-7214-02A308DCBC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91" r="46576"/>
            <a:stretch/>
          </p:blipFill>
          <p:spPr>
            <a:xfrm flipH="1">
              <a:off x="6763324" y="6003588"/>
              <a:ext cx="3698875" cy="36265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D637D41-64AE-DF12-9FA8-171A9A0A01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586"/>
            <a:stretch/>
          </p:blipFill>
          <p:spPr>
            <a:xfrm>
              <a:off x="1889211" y="6007563"/>
              <a:ext cx="4886240" cy="36265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930A83E-6E50-3473-9277-3A3A4BD956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89" r="76455"/>
            <a:stretch>
              <a:fillRect/>
            </a:stretch>
          </p:blipFill>
          <p:spPr>
            <a:xfrm>
              <a:off x="11643128" y="6002731"/>
              <a:ext cx="965759" cy="362658"/>
            </a:xfrm>
            <a:prstGeom prst="rect">
              <a:avLst/>
            </a:prstGeom>
          </p:spPr>
        </p:pic>
      </p:grpSp>
      <p:pic>
        <p:nvPicPr>
          <p:cNvPr id="9" name="Picture 8" descr="A black and white image of a railroad crossing sign&#10;&#10;Description automatically generated">
            <a:extLst>
              <a:ext uri="{FF2B5EF4-FFF2-40B4-BE49-F238E27FC236}">
                <a16:creationId xmlns:a16="http://schemas.microsoft.com/office/drawing/2014/main" id="{787247AA-AC89-8C34-6ECD-F06D7DD287B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54" r="30309" b="17246"/>
          <a:stretch/>
        </p:blipFill>
        <p:spPr>
          <a:xfrm>
            <a:off x="1390536" y="6244838"/>
            <a:ext cx="228402" cy="45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4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F564EF36A48443A794BF708E5D03DF" ma:contentTypeVersion="17" ma:contentTypeDescription="Create a new document." ma:contentTypeScope="" ma:versionID="e5a5662ffe4797c2bd6b5fc0e513a578">
  <xsd:schema xmlns:xsd="http://www.w3.org/2001/XMLSchema" xmlns:xs="http://www.w3.org/2001/XMLSchema" xmlns:p="http://schemas.microsoft.com/office/2006/metadata/properties" xmlns:ns2="a912436d-ee54-411c-84be-0988fe829997" xmlns:ns3="30a86325-685d-41cd-bebe-9ab21689acdf" targetNamespace="http://schemas.microsoft.com/office/2006/metadata/properties" ma:root="true" ma:fieldsID="64ff36a48be9fda4d2e225baef4cfed8" ns2:_="" ns3:_="">
    <xsd:import namespace="a912436d-ee54-411c-84be-0988fe829997"/>
    <xsd:import namespace="30a86325-685d-41cd-bebe-9ab21689acdf"/>
    <xsd:element name="properties">
      <xsd:complexType>
        <xsd:sequence>
          <xsd:element name="documentManagement">
            <xsd:complexType>
              <xsd:all>
                <xsd:element ref="ns2:Category" minOccurs="0"/>
                <xsd:element ref="ns2:lcf76f155ced4ddcb4097134ff3c332f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Location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12436d-ee54-411c-84be-0988fe829997" elementFormDefault="qualified">
    <xsd:import namespace="http://schemas.microsoft.com/office/2006/documentManagement/types"/>
    <xsd:import namespace="http://schemas.microsoft.com/office/infopath/2007/PartnerControls"/>
    <xsd:element name="Category" ma:index="9" nillable="true" ma:displayName="Category" ma:format="Dropdown" ma:internalName="Category">
      <xsd:simpleType>
        <xsd:restriction base="dms:Choice">
          <xsd:enumeration value="Interislander"/>
          <xsd:enumeration value="iReX"/>
          <xsd:enumeration value="Passenger Rail"/>
          <xsd:enumeration value="Rail Freight"/>
          <xsd:enumeration value="Infrastructure"/>
          <xsd:enumeration value="Sustainability"/>
          <xsd:enumeration value="Zero Harm"/>
          <xsd:enumeration value="Heritage"/>
          <xsd:enumeration value="People &amp; Communications"/>
        </xsd:restriction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7c7565c3-8702-48ad-9d58-fc5b9eb71ff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a86325-685d-41cd-bebe-9ab21689acd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 ma:index="8" ma:displayName="Subject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7c7565c3-8702-48ad-9d58-fc5b9eb71ff9" ContentTypeId="0x0101" PreviousValue="false" LastSyncTimeStamp="2020-05-18T03:21:37.773Z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a912436d-ee54-411c-84be-0988fe829997" xsi:nil="true"/>
    <lcf76f155ced4ddcb4097134ff3c332f xmlns="a912436d-ee54-411c-84be-0988fe82999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0E6E1E5-8BDD-48F9-BF47-26A862568396}"/>
</file>

<file path=customXml/itemProps2.xml><?xml version="1.0" encoding="utf-8"?>
<ds:datastoreItem xmlns:ds="http://schemas.openxmlformats.org/officeDocument/2006/customXml" ds:itemID="{8D980C01-F84D-437E-91C1-84521A289499}"/>
</file>

<file path=customXml/itemProps3.xml><?xml version="1.0" encoding="utf-8"?>
<ds:datastoreItem xmlns:ds="http://schemas.openxmlformats.org/officeDocument/2006/customXml" ds:itemID="{82C725ED-98DB-46E8-A697-8652E02F400E}"/>
</file>

<file path=customXml/itemProps4.xml><?xml version="1.0" encoding="utf-8"?>
<ds:datastoreItem xmlns:ds="http://schemas.openxmlformats.org/officeDocument/2006/customXml" ds:itemID="{DB704548-589D-4162-8B52-C4246C491C16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481</TotalTime>
  <Words>1128</Words>
  <Application>Microsoft Office PowerPoint</Application>
  <PresentationFormat>Widescreen</PresentationFormat>
  <Paragraphs>110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Aptos</vt:lpstr>
      <vt:lpstr>Aptos Display</vt:lpstr>
      <vt:lpstr>Aptos SemiBold</vt:lpstr>
      <vt:lpstr>Arial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KiwiRail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Sienna MacArthur-Beadle</dc:creator>
  <cp:lastModifiedBy>Sienna MacArthur-Beadle</cp:lastModifiedBy>
  <cp:revision>1</cp:revision>
  <dcterms:created xsi:type="dcterms:W3CDTF">2026-04-13T03:31:43Z</dcterms:created>
  <dcterms:modified xsi:type="dcterms:W3CDTF">2026-04-14T23:23:05Z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0x01010066F564EF36A48443A794BF708E5D03DF</vt:lpwstr>
  </property>
  <property fmtid="{D5CDD505-2E9C-101B-9397-08002B2CF9AE}" pid="3" name="l056295fbe404047a944ee182f2f89f6">
    <vt:lpwstr>2023|6109fd21-a4da-4b93-b7fc-cd53fb0d4099</vt:lpwstr>
  </property>
  <property fmtid="{D5CDD505-2E9C-101B-9397-08002B2CF9AE}" pid="4" name="TaxCatchAll">
    <vt:lpwstr>12;#2023|6109fd21-a4da-4b93-b7fc-cd53fb0d4099</vt:lpwstr>
  </property>
  <property fmtid="{D5CDD505-2E9C-101B-9397-08002B2CF9AE}" pid="5" name="Calendar year">
    <vt:lpwstr>12;#2023|6109fd21-a4da-4b93-b7fc-cd53fb0d4099</vt:lpwstr>
  </property>
  <property fmtid="{D5CDD505-2E9C-101B-9397-08002B2CF9AE}" pid="6" name="MediaServiceImageTags">
    <vt:lpwstr/>
  </property>
  <property fmtid="{D5CDD505-2E9C-101B-9397-08002B2CF9AE}" pid="7" name="Calendar_x0020_year">
    <vt:lpwstr>12;#2023|6109fd21-a4da-4b93-b7fc-cd53fb0d4099</vt:lpwstr>
  </property>
</Properties>
</file>