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2"/>
  </p:notesMasterIdLst>
  <p:sldIdLst>
    <p:sldId id="307" r:id="rId6"/>
    <p:sldId id="257" r:id="rId7"/>
    <p:sldId id="260" r:id="rId8"/>
    <p:sldId id="261" r:id="rId9"/>
    <p:sldId id="262" r:id="rId10"/>
    <p:sldId id="288" r:id="rId11"/>
    <p:sldId id="263" r:id="rId12"/>
    <p:sldId id="265" r:id="rId13"/>
    <p:sldId id="289" r:id="rId14"/>
    <p:sldId id="266" r:id="rId15"/>
    <p:sldId id="267" r:id="rId16"/>
    <p:sldId id="268" r:id="rId17"/>
    <p:sldId id="284" r:id="rId18"/>
    <p:sldId id="277" r:id="rId19"/>
    <p:sldId id="293" r:id="rId20"/>
    <p:sldId id="297" r:id="rId21"/>
    <p:sldId id="298" r:id="rId22"/>
    <p:sldId id="302" r:id="rId23"/>
    <p:sldId id="303" r:id="rId24"/>
    <p:sldId id="304" r:id="rId25"/>
    <p:sldId id="294" r:id="rId26"/>
    <p:sldId id="273" r:id="rId27"/>
    <p:sldId id="276" r:id="rId28"/>
    <p:sldId id="282" r:id="rId29"/>
    <p:sldId id="286" r:id="rId30"/>
    <p:sldId id="290" r:id="rId31"/>
    <p:sldId id="281" r:id="rId32"/>
    <p:sldId id="279" r:id="rId33"/>
    <p:sldId id="291" r:id="rId34"/>
    <p:sldId id="269" r:id="rId35"/>
    <p:sldId id="299" r:id="rId36"/>
    <p:sldId id="305" r:id="rId37"/>
    <p:sldId id="306" r:id="rId38"/>
    <p:sldId id="296" r:id="rId39"/>
    <p:sldId id="295" r:id="rId40"/>
    <p:sldId id="28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687"/>
    <a:srgbClr val="D9D9D9"/>
    <a:srgbClr val="C1E6F5"/>
    <a:srgbClr val="EEF8FC"/>
    <a:srgbClr val="D4EEF8"/>
    <a:srgbClr val="EAF7FC"/>
    <a:srgbClr val="868D97"/>
    <a:srgbClr val="859DB7"/>
    <a:srgbClr val="878EA2"/>
    <a:srgbClr val="1D44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ABC38-413F-1B09-D322-D7B06AD3A3FC}" v="2" dt="2025-05-30T04:11:34.813"/>
    <p1510:client id="{AFD7D83F-0755-496E-8B9C-BC1E429B838A}" v="37" dt="2025-05-30T04:09:16.8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enna MacArthur-Beadle" userId="c0fcf8d4-eba9-46a6-b62d-44ef6eaddef3" providerId="ADAL" clId="{AFD7D83F-0755-496E-8B9C-BC1E429B838A}"/>
    <pc:docChg chg="undo custSel modSld">
      <pc:chgData name="Sienna MacArthur-Beadle" userId="c0fcf8d4-eba9-46a6-b62d-44ef6eaddef3" providerId="ADAL" clId="{AFD7D83F-0755-496E-8B9C-BC1E429B838A}" dt="2025-05-30T04:09:56.924" v="203" actId="1076"/>
      <pc:docMkLst>
        <pc:docMk/>
      </pc:docMkLst>
      <pc:sldChg chg="addSp delSp modSp mod">
        <pc:chgData name="Sienna MacArthur-Beadle" userId="c0fcf8d4-eba9-46a6-b62d-44ef6eaddef3" providerId="ADAL" clId="{AFD7D83F-0755-496E-8B9C-BC1E429B838A}" dt="2025-05-30T04:09:56.924" v="203" actId="1076"/>
        <pc:sldMkLst>
          <pc:docMk/>
          <pc:sldMk cId="84454762" sldId="267"/>
        </pc:sldMkLst>
        <pc:picChg chg="add del mod modCrop">
          <ac:chgData name="Sienna MacArthur-Beadle" userId="c0fcf8d4-eba9-46a6-b62d-44ef6eaddef3" providerId="ADAL" clId="{AFD7D83F-0755-496E-8B9C-BC1E429B838A}" dt="2025-05-30T04:09:12.355" v="192" actId="478"/>
          <ac:picMkLst>
            <pc:docMk/>
            <pc:sldMk cId="84454762" sldId="267"/>
            <ac:picMk id="4" creationId="{A58EB3AD-AE8F-520A-D6C8-DB5BFD71C87C}"/>
          </ac:picMkLst>
        </pc:picChg>
        <pc:picChg chg="del mod">
          <ac:chgData name="Sienna MacArthur-Beadle" userId="c0fcf8d4-eba9-46a6-b62d-44ef6eaddef3" providerId="ADAL" clId="{AFD7D83F-0755-496E-8B9C-BC1E429B838A}" dt="2025-05-30T04:09:11.423" v="191" actId="478"/>
          <ac:picMkLst>
            <pc:docMk/>
            <pc:sldMk cId="84454762" sldId="267"/>
            <ac:picMk id="6" creationId="{5F65D5DC-EC0B-9FCE-2C2D-950B0AB75BE8}"/>
          </ac:picMkLst>
        </pc:picChg>
        <pc:picChg chg="add del mod">
          <ac:chgData name="Sienna MacArthur-Beadle" userId="c0fcf8d4-eba9-46a6-b62d-44ef6eaddef3" providerId="ADAL" clId="{AFD7D83F-0755-496E-8B9C-BC1E429B838A}" dt="2025-05-30T04:09:12.833" v="193" actId="478"/>
          <ac:picMkLst>
            <pc:docMk/>
            <pc:sldMk cId="84454762" sldId="267"/>
            <ac:picMk id="7" creationId="{D5A1FF11-6C4E-8E9C-2E0D-D9F3F0709FAE}"/>
          </ac:picMkLst>
        </pc:picChg>
        <pc:picChg chg="add del mod">
          <ac:chgData name="Sienna MacArthur-Beadle" userId="c0fcf8d4-eba9-46a6-b62d-44ef6eaddef3" providerId="ADAL" clId="{AFD7D83F-0755-496E-8B9C-BC1E429B838A}" dt="2025-05-30T04:09:14.022" v="195" actId="478"/>
          <ac:picMkLst>
            <pc:docMk/>
            <pc:sldMk cId="84454762" sldId="267"/>
            <ac:picMk id="8" creationId="{1A012713-9D16-141D-BA25-6F42445A3F57}"/>
          </ac:picMkLst>
        </pc:picChg>
        <pc:picChg chg="add del mod modCrop">
          <ac:chgData name="Sienna MacArthur-Beadle" userId="c0fcf8d4-eba9-46a6-b62d-44ef6eaddef3" providerId="ADAL" clId="{AFD7D83F-0755-496E-8B9C-BC1E429B838A}" dt="2025-05-30T04:09:13.677" v="194" actId="478"/>
          <ac:picMkLst>
            <pc:docMk/>
            <pc:sldMk cId="84454762" sldId="267"/>
            <ac:picMk id="9" creationId="{173E40E5-793B-55D1-16B3-CF6CE3D625EF}"/>
          </ac:picMkLst>
        </pc:picChg>
        <pc:picChg chg="add mod modCrop">
          <ac:chgData name="Sienna MacArthur-Beadle" userId="c0fcf8d4-eba9-46a6-b62d-44ef6eaddef3" providerId="ADAL" clId="{AFD7D83F-0755-496E-8B9C-BC1E429B838A}" dt="2025-05-30T04:09:56.924" v="203" actId="1076"/>
          <ac:picMkLst>
            <pc:docMk/>
            <pc:sldMk cId="84454762" sldId="267"/>
            <ac:picMk id="10" creationId="{9BB147F6-C1F3-430F-368A-5C955607B4A9}"/>
          </ac:picMkLst>
        </pc:picChg>
      </pc:sldChg>
      <pc:sldChg chg="modSp mod">
        <pc:chgData name="Sienna MacArthur-Beadle" userId="c0fcf8d4-eba9-46a6-b62d-44ef6eaddef3" providerId="ADAL" clId="{AFD7D83F-0755-496E-8B9C-BC1E429B838A}" dt="2025-05-19T02:08:48.545" v="8" actId="6549"/>
        <pc:sldMkLst>
          <pc:docMk/>
          <pc:sldMk cId="2781476023" sldId="268"/>
        </pc:sldMkLst>
        <pc:spChg chg="mod">
          <ac:chgData name="Sienna MacArthur-Beadle" userId="c0fcf8d4-eba9-46a6-b62d-44ef6eaddef3" providerId="ADAL" clId="{AFD7D83F-0755-496E-8B9C-BC1E429B838A}" dt="2025-05-19T02:08:48.545" v="8" actId="6549"/>
          <ac:spMkLst>
            <pc:docMk/>
            <pc:sldMk cId="2781476023" sldId="268"/>
            <ac:spMk id="19" creationId="{07A8FFD1-CF0E-73BE-2D41-2D9A493FDF39}"/>
          </ac:spMkLst>
        </pc:spChg>
      </pc:sldChg>
      <pc:sldChg chg="modSp mod">
        <pc:chgData name="Sienna MacArthur-Beadle" userId="c0fcf8d4-eba9-46a6-b62d-44ef6eaddef3" providerId="ADAL" clId="{AFD7D83F-0755-496E-8B9C-BC1E429B838A}" dt="2025-05-19T02:08:36.388" v="6" actId="6549"/>
        <pc:sldMkLst>
          <pc:docMk/>
          <pc:sldMk cId="274248296" sldId="291"/>
        </pc:sldMkLst>
        <pc:spChg chg="mod">
          <ac:chgData name="Sienna MacArthur-Beadle" userId="c0fcf8d4-eba9-46a6-b62d-44ef6eaddef3" providerId="ADAL" clId="{AFD7D83F-0755-496E-8B9C-BC1E429B838A}" dt="2025-05-19T02:08:36.388" v="6" actId="6549"/>
          <ac:spMkLst>
            <pc:docMk/>
            <pc:sldMk cId="274248296" sldId="291"/>
            <ac:spMk id="8" creationId="{D5E19F8C-BD72-2A81-5D01-85A96F8B8969}"/>
          </ac:spMkLst>
        </pc:spChg>
      </pc:sldChg>
      <pc:sldChg chg="modSp mod modTransition">
        <pc:chgData name="Sienna MacArthur-Beadle" userId="c0fcf8d4-eba9-46a6-b62d-44ef6eaddef3" providerId="ADAL" clId="{AFD7D83F-0755-496E-8B9C-BC1E429B838A}" dt="2025-05-19T02:08:42.438" v="7" actId="6549"/>
        <pc:sldMkLst>
          <pc:docMk/>
          <pc:sldMk cId="3035735098" sldId="304"/>
        </pc:sldMkLst>
        <pc:spChg chg="mod">
          <ac:chgData name="Sienna MacArthur-Beadle" userId="c0fcf8d4-eba9-46a6-b62d-44ef6eaddef3" providerId="ADAL" clId="{AFD7D83F-0755-496E-8B9C-BC1E429B838A}" dt="2025-05-19T02:08:42.438" v="7" actId="6549"/>
          <ac:spMkLst>
            <pc:docMk/>
            <pc:sldMk cId="3035735098" sldId="304"/>
            <ac:spMk id="8" creationId="{D5E19F8C-BD72-2A81-5D01-85A96F8B8969}"/>
          </ac:spMkLst>
        </pc:spChg>
      </pc:sldChg>
      <pc:sldChg chg="modSp">
        <pc:chgData name="Sienna MacArthur-Beadle" userId="c0fcf8d4-eba9-46a6-b62d-44ef6eaddef3" providerId="ADAL" clId="{AFD7D83F-0755-496E-8B9C-BC1E429B838A}" dt="2025-05-19T02:20:09.813" v="10" actId="14826"/>
        <pc:sldMkLst>
          <pc:docMk/>
          <pc:sldMk cId="1124590142" sldId="306"/>
        </pc:sldMkLst>
        <pc:picChg chg="mod">
          <ac:chgData name="Sienna MacArthur-Beadle" userId="c0fcf8d4-eba9-46a6-b62d-44ef6eaddef3" providerId="ADAL" clId="{AFD7D83F-0755-496E-8B9C-BC1E429B838A}" dt="2025-05-19T02:20:09.813" v="10" actId="14826"/>
          <ac:picMkLst>
            <pc:docMk/>
            <pc:sldMk cId="1124590142" sldId="306"/>
            <ac:picMk id="5" creationId="{6C99D8DC-9862-AE04-37CD-7C13CF4805A8}"/>
          </ac:picMkLst>
        </pc:picChg>
      </pc:sldChg>
      <pc:sldChg chg="modSp mod">
        <pc:chgData name="Sienna MacArthur-Beadle" userId="c0fcf8d4-eba9-46a6-b62d-44ef6eaddef3" providerId="ADAL" clId="{AFD7D83F-0755-496E-8B9C-BC1E429B838A}" dt="2025-05-27T21:10:04.091" v="108" actId="1038"/>
        <pc:sldMkLst>
          <pc:docMk/>
          <pc:sldMk cId="117341014" sldId="307"/>
        </pc:sldMkLst>
        <pc:picChg chg="mod">
          <ac:chgData name="Sienna MacArthur-Beadle" userId="c0fcf8d4-eba9-46a6-b62d-44ef6eaddef3" providerId="ADAL" clId="{AFD7D83F-0755-496E-8B9C-BC1E429B838A}" dt="2025-05-27T21:09:53.574" v="11" actId="1076"/>
          <ac:picMkLst>
            <pc:docMk/>
            <pc:sldMk cId="117341014" sldId="307"/>
            <ac:picMk id="6" creationId="{E8D05B48-6902-69C9-44E5-5464CC9FB50C}"/>
          </ac:picMkLst>
        </pc:picChg>
        <pc:picChg chg="mod">
          <ac:chgData name="Sienna MacArthur-Beadle" userId="c0fcf8d4-eba9-46a6-b62d-44ef6eaddef3" providerId="ADAL" clId="{AFD7D83F-0755-496E-8B9C-BC1E429B838A}" dt="2025-05-27T21:10:04.091" v="108" actId="1038"/>
          <ac:picMkLst>
            <pc:docMk/>
            <pc:sldMk cId="117341014" sldId="307"/>
            <ac:picMk id="8" creationId="{89B40802-4DA6-392E-9008-EC10C20C24BA}"/>
          </ac:picMkLst>
        </pc:picChg>
      </pc:sldChg>
    </pc:docChg>
  </pc:docChgLst>
  <pc:docChgLst>
    <pc:chgData name="Sienna MacArthur-Beadle" userId="S::sienna.macarthur-beadle@kiwirail.co.nz::c0fcf8d4-eba9-46a6-b62d-44ef6eaddef3" providerId="AD" clId="Web-{FD8B8AE4-1BA5-6F22-61CA-6E75777C94D4}"/>
    <pc:docChg chg="modSld">
      <pc:chgData name="Sienna MacArthur-Beadle" userId="S::sienna.macarthur-beadle@kiwirail.co.nz::c0fcf8d4-eba9-46a6-b62d-44ef6eaddef3" providerId="AD" clId="Web-{FD8B8AE4-1BA5-6F22-61CA-6E75777C94D4}" dt="2025-05-27T21:33:38.825" v="8" actId="1076"/>
      <pc:docMkLst>
        <pc:docMk/>
      </pc:docMkLst>
      <pc:sldChg chg="addSp delSp modSp">
        <pc:chgData name="Sienna MacArthur-Beadle" userId="S::sienna.macarthur-beadle@kiwirail.co.nz::c0fcf8d4-eba9-46a6-b62d-44ef6eaddef3" providerId="AD" clId="Web-{FD8B8AE4-1BA5-6F22-61CA-6E75777C94D4}" dt="2025-05-27T21:33:38.825" v="8" actId="1076"/>
        <pc:sldMkLst>
          <pc:docMk/>
          <pc:sldMk cId="117341014" sldId="307"/>
        </pc:sldMkLst>
        <pc:picChg chg="add mod">
          <ac:chgData name="Sienna MacArthur-Beadle" userId="S::sienna.macarthur-beadle@kiwirail.co.nz::c0fcf8d4-eba9-46a6-b62d-44ef6eaddef3" providerId="AD" clId="Web-{FD8B8AE4-1BA5-6F22-61CA-6E75777C94D4}" dt="2025-05-27T21:33:30.091" v="7" actId="1076"/>
          <ac:picMkLst>
            <pc:docMk/>
            <pc:sldMk cId="117341014" sldId="307"/>
            <ac:picMk id="3" creationId="{9E6B01BE-347F-5B81-DDE4-E2316E29F124}"/>
          </ac:picMkLst>
        </pc:picChg>
        <pc:picChg chg="mod">
          <ac:chgData name="Sienna MacArthur-Beadle" userId="S::sienna.macarthur-beadle@kiwirail.co.nz::c0fcf8d4-eba9-46a6-b62d-44ef6eaddef3" providerId="AD" clId="Web-{FD8B8AE4-1BA5-6F22-61CA-6E75777C94D4}" dt="2025-05-27T21:32:55.215" v="3" actId="1076"/>
          <ac:picMkLst>
            <pc:docMk/>
            <pc:sldMk cId="117341014" sldId="307"/>
            <ac:picMk id="5" creationId="{4A211A28-DCC0-C033-D16E-1A78DF37E879}"/>
          </ac:picMkLst>
        </pc:picChg>
        <pc:picChg chg="del">
          <ac:chgData name="Sienna MacArthur-Beadle" userId="S::sienna.macarthur-beadle@kiwirail.co.nz::c0fcf8d4-eba9-46a6-b62d-44ef6eaddef3" providerId="AD" clId="Web-{FD8B8AE4-1BA5-6F22-61CA-6E75777C94D4}" dt="2025-05-27T21:32:36.964" v="0"/>
          <ac:picMkLst>
            <pc:docMk/>
            <pc:sldMk cId="117341014" sldId="307"/>
            <ac:picMk id="6" creationId="{E8D05B48-6902-69C9-44E5-5464CC9FB50C}"/>
          </ac:picMkLst>
        </pc:picChg>
        <pc:picChg chg="mod">
          <ac:chgData name="Sienna MacArthur-Beadle" userId="S::sienna.macarthur-beadle@kiwirail.co.nz::c0fcf8d4-eba9-46a6-b62d-44ef6eaddef3" providerId="AD" clId="Web-{FD8B8AE4-1BA5-6F22-61CA-6E75777C94D4}" dt="2025-05-27T21:33:38.825" v="8" actId="1076"/>
          <ac:picMkLst>
            <pc:docMk/>
            <pc:sldMk cId="117341014" sldId="307"/>
            <ac:picMk id="8" creationId="{89B40802-4DA6-392E-9008-EC10C20C24BA}"/>
          </ac:picMkLst>
        </pc:picChg>
      </pc:sldChg>
    </pc:docChg>
  </pc:docChgLst>
  <pc:docChgLst>
    <pc:chgData name="Sienna MacArthur-Beadle" userId="c0fcf8d4-eba9-46a6-b62d-44ef6eaddef3" providerId="ADAL" clId="{25C61DA8-9519-4166-9EEA-59D4669B88D7}"/>
    <pc:docChg chg="undo custSel delSld modSld">
      <pc:chgData name="Sienna MacArthur-Beadle" userId="c0fcf8d4-eba9-46a6-b62d-44ef6eaddef3" providerId="ADAL" clId="{25C61DA8-9519-4166-9EEA-59D4669B88D7}" dt="2024-10-29T02:09:14.046" v="288" actId="20577"/>
      <pc:docMkLst>
        <pc:docMk/>
      </pc:docMkLst>
      <pc:sldChg chg="del">
        <pc:chgData name="Sienna MacArthur-Beadle" userId="c0fcf8d4-eba9-46a6-b62d-44ef6eaddef3" providerId="ADAL" clId="{25C61DA8-9519-4166-9EEA-59D4669B88D7}" dt="2024-10-29T01:20:09.048" v="0" actId="2696"/>
        <pc:sldMkLst>
          <pc:docMk/>
          <pc:sldMk cId="199004292" sldId="259"/>
        </pc:sldMkLst>
      </pc:sldChg>
      <pc:sldChg chg="modNotesTx">
        <pc:chgData name="Sienna MacArthur-Beadle" userId="c0fcf8d4-eba9-46a6-b62d-44ef6eaddef3" providerId="ADAL" clId="{25C61DA8-9519-4166-9EEA-59D4669B88D7}" dt="2024-10-29T01:20:29.828" v="6" actId="404"/>
        <pc:sldMkLst>
          <pc:docMk/>
          <pc:sldMk cId="3992776803" sldId="285"/>
        </pc:sldMkLst>
      </pc:sldChg>
      <pc:sldChg chg="modNotesTx">
        <pc:chgData name="Sienna MacArthur-Beadle" userId="c0fcf8d4-eba9-46a6-b62d-44ef6eaddef3" providerId="ADAL" clId="{25C61DA8-9519-4166-9EEA-59D4669B88D7}" dt="2024-10-29T01:20:25.432" v="4" actId="404"/>
        <pc:sldMkLst>
          <pc:docMk/>
          <pc:sldMk cId="2055748246" sldId="295"/>
        </pc:sldMkLst>
      </pc:sldChg>
      <pc:sldChg chg="modNotesTx">
        <pc:chgData name="Sienna MacArthur-Beadle" userId="c0fcf8d4-eba9-46a6-b62d-44ef6eaddef3" providerId="ADAL" clId="{25C61DA8-9519-4166-9EEA-59D4669B88D7}" dt="2024-10-29T01:20:20.352" v="2" actId="404"/>
        <pc:sldMkLst>
          <pc:docMk/>
          <pc:sldMk cId="3891289469" sldId="296"/>
        </pc:sldMkLst>
      </pc:sldChg>
      <pc:sldChg chg="addSp modSp mod">
        <pc:chgData name="Sienna MacArthur-Beadle" userId="c0fcf8d4-eba9-46a6-b62d-44ef6eaddef3" providerId="ADAL" clId="{25C61DA8-9519-4166-9EEA-59D4669B88D7}" dt="2024-10-29T01:24:56.746" v="195" actId="14100"/>
        <pc:sldMkLst>
          <pc:docMk/>
          <pc:sldMk cId="2965966960" sldId="299"/>
        </pc:sldMkLst>
        <pc:spChg chg="mod">
          <ac:chgData name="Sienna MacArthur-Beadle" userId="c0fcf8d4-eba9-46a6-b62d-44ef6eaddef3" providerId="ADAL" clId="{25C61DA8-9519-4166-9EEA-59D4669B88D7}" dt="2024-10-29T01:22:33.204" v="180" actId="14100"/>
          <ac:spMkLst>
            <pc:docMk/>
            <pc:sldMk cId="2965966960" sldId="299"/>
            <ac:spMk id="15" creationId="{FDB902D4-DA98-7C68-687A-37A95DC0678F}"/>
          </ac:spMkLst>
        </pc:spChg>
        <pc:spChg chg="mod">
          <ac:chgData name="Sienna MacArthur-Beadle" userId="c0fcf8d4-eba9-46a6-b62d-44ef6eaddef3" providerId="ADAL" clId="{25C61DA8-9519-4166-9EEA-59D4669B88D7}" dt="2024-10-29T01:22:35.555" v="181" actId="1076"/>
          <ac:spMkLst>
            <pc:docMk/>
            <pc:sldMk cId="2965966960" sldId="299"/>
            <ac:spMk id="16" creationId="{C211E9F4-11CF-438F-6A94-5327A6719280}"/>
          </ac:spMkLst>
        </pc:spChg>
        <pc:spChg chg="mod">
          <ac:chgData name="Sienna MacArthur-Beadle" userId="c0fcf8d4-eba9-46a6-b62d-44ef6eaddef3" providerId="ADAL" clId="{25C61DA8-9519-4166-9EEA-59D4669B88D7}" dt="2024-10-29T01:22:29.864" v="179" actId="14100"/>
          <ac:spMkLst>
            <pc:docMk/>
            <pc:sldMk cId="2965966960" sldId="299"/>
            <ac:spMk id="20" creationId="{E161FB10-BA1B-6654-1E31-9FD27023BA91}"/>
          </ac:spMkLst>
        </pc:spChg>
        <pc:spChg chg="mod">
          <ac:chgData name="Sienna MacArthur-Beadle" userId="c0fcf8d4-eba9-46a6-b62d-44ef6eaddef3" providerId="ADAL" clId="{25C61DA8-9519-4166-9EEA-59D4669B88D7}" dt="2024-10-29T01:23:01.485" v="190" actId="14100"/>
          <ac:spMkLst>
            <pc:docMk/>
            <pc:sldMk cId="2965966960" sldId="299"/>
            <ac:spMk id="31" creationId="{B9FF651A-95C4-B63C-237B-96970DC98690}"/>
          </ac:spMkLst>
        </pc:spChg>
        <pc:spChg chg="mod">
          <ac:chgData name="Sienna MacArthur-Beadle" userId="c0fcf8d4-eba9-46a6-b62d-44ef6eaddef3" providerId="ADAL" clId="{25C61DA8-9519-4166-9EEA-59D4669B88D7}" dt="2024-10-29T01:24:56.746" v="195" actId="14100"/>
          <ac:spMkLst>
            <pc:docMk/>
            <pc:sldMk cId="2965966960" sldId="299"/>
            <ac:spMk id="33" creationId="{7BA1E28F-5B2F-AD69-12E8-F878490E705C}"/>
          </ac:spMkLst>
        </pc:spChg>
        <pc:spChg chg="mod">
          <ac:chgData name="Sienna MacArthur-Beadle" userId="c0fcf8d4-eba9-46a6-b62d-44ef6eaddef3" providerId="ADAL" clId="{25C61DA8-9519-4166-9EEA-59D4669B88D7}" dt="2024-10-29T01:22:53.078" v="187" actId="688"/>
          <ac:spMkLst>
            <pc:docMk/>
            <pc:sldMk cId="2965966960" sldId="299"/>
            <ac:spMk id="35" creationId="{DB6981B3-C4DE-FBFC-4E38-81B21720675F}"/>
          </ac:spMkLst>
        </pc:spChg>
        <pc:spChg chg="mod">
          <ac:chgData name="Sienna MacArthur-Beadle" userId="c0fcf8d4-eba9-46a6-b62d-44ef6eaddef3" providerId="ADAL" clId="{25C61DA8-9519-4166-9EEA-59D4669B88D7}" dt="2024-10-29T01:22:57.127" v="188" actId="1076"/>
          <ac:spMkLst>
            <pc:docMk/>
            <pc:sldMk cId="2965966960" sldId="299"/>
            <ac:spMk id="36" creationId="{DE75C36D-6F51-931D-9BB7-F871FE88FF70}"/>
          </ac:spMkLst>
        </pc:spChg>
        <pc:spChg chg="mod">
          <ac:chgData name="Sienna MacArthur-Beadle" userId="c0fcf8d4-eba9-46a6-b62d-44ef6eaddef3" providerId="ADAL" clId="{25C61DA8-9519-4166-9EEA-59D4669B88D7}" dt="2024-10-29T01:22:46.852" v="185" actId="14100"/>
          <ac:spMkLst>
            <pc:docMk/>
            <pc:sldMk cId="2965966960" sldId="299"/>
            <ac:spMk id="37" creationId="{8E1D2645-4A6F-EFE3-F28F-7A8272EE5F97}"/>
          </ac:spMkLst>
        </pc:spChg>
        <pc:spChg chg="mod">
          <ac:chgData name="Sienna MacArthur-Beadle" userId="c0fcf8d4-eba9-46a6-b62d-44ef6eaddef3" providerId="ADAL" clId="{25C61DA8-9519-4166-9EEA-59D4669B88D7}" dt="2024-10-29T01:22:48.766" v="186" actId="1076"/>
          <ac:spMkLst>
            <pc:docMk/>
            <pc:sldMk cId="2965966960" sldId="299"/>
            <ac:spMk id="38" creationId="{E94E2A76-C18D-914D-5FAD-FC4607413054}"/>
          </ac:spMkLst>
        </pc:spChg>
        <pc:spChg chg="mod">
          <ac:chgData name="Sienna MacArthur-Beadle" userId="c0fcf8d4-eba9-46a6-b62d-44ef6eaddef3" providerId="ADAL" clId="{25C61DA8-9519-4166-9EEA-59D4669B88D7}" dt="2024-10-29T01:22:41.382" v="183" actId="14100"/>
          <ac:spMkLst>
            <pc:docMk/>
            <pc:sldMk cId="2965966960" sldId="299"/>
            <ac:spMk id="40" creationId="{EA3793BF-A5A0-0A88-57C7-25336C8068B1}"/>
          </ac:spMkLst>
        </pc:spChg>
        <pc:spChg chg="mod">
          <ac:chgData name="Sienna MacArthur-Beadle" userId="c0fcf8d4-eba9-46a6-b62d-44ef6eaddef3" providerId="ADAL" clId="{25C61DA8-9519-4166-9EEA-59D4669B88D7}" dt="2024-10-29T01:22:44.091" v="184" actId="1076"/>
          <ac:spMkLst>
            <pc:docMk/>
            <pc:sldMk cId="2965966960" sldId="299"/>
            <ac:spMk id="42" creationId="{04917953-6CE6-A6C4-5AD6-3592614874B9}"/>
          </ac:spMkLst>
        </pc:spChg>
        <pc:picChg chg="add mod">
          <ac:chgData name="Sienna MacArthur-Beadle" userId="c0fcf8d4-eba9-46a6-b62d-44ef6eaddef3" providerId="ADAL" clId="{25C61DA8-9519-4166-9EEA-59D4669B88D7}" dt="2024-10-29T01:24:38.652" v="192"/>
          <ac:picMkLst>
            <pc:docMk/>
            <pc:sldMk cId="2965966960" sldId="299"/>
            <ac:picMk id="6" creationId="{7BB1F657-381E-E180-1637-0BA7C5610559}"/>
          </ac:picMkLst>
        </pc:picChg>
        <pc:picChg chg="mod">
          <ac:chgData name="Sienna MacArthur-Beadle" userId="c0fcf8d4-eba9-46a6-b62d-44ef6eaddef3" providerId="ADAL" clId="{25C61DA8-9519-4166-9EEA-59D4669B88D7}" dt="2024-10-29T01:24:52.320" v="194" actId="1076"/>
          <ac:picMkLst>
            <pc:docMk/>
            <pc:sldMk cId="2965966960" sldId="299"/>
            <ac:picMk id="7" creationId="{F0911DE4-C0C7-2842-8860-DFBB0E6B9ABF}"/>
          </ac:picMkLst>
        </pc:picChg>
      </pc:sldChg>
      <pc:sldChg chg="addSp delSp modSp mod">
        <pc:chgData name="Sienna MacArthur-Beadle" userId="c0fcf8d4-eba9-46a6-b62d-44ef6eaddef3" providerId="ADAL" clId="{25C61DA8-9519-4166-9EEA-59D4669B88D7}" dt="2024-10-29T02:09:14.046" v="288" actId="20577"/>
        <pc:sldMkLst>
          <pc:docMk/>
          <pc:sldMk cId="3986283463" sldId="305"/>
        </pc:sldMkLst>
        <pc:spChg chg="mod">
          <ac:chgData name="Sienna MacArthur-Beadle" userId="c0fcf8d4-eba9-46a6-b62d-44ef6eaddef3" providerId="ADAL" clId="{25C61DA8-9519-4166-9EEA-59D4669B88D7}" dt="2024-10-29T01:27:02.637" v="230" actId="14100"/>
          <ac:spMkLst>
            <pc:docMk/>
            <pc:sldMk cId="3986283463" sldId="305"/>
            <ac:spMk id="2" creationId="{C1F21332-11FB-AAA9-4BD7-4FFF74C8F9F2}"/>
          </ac:spMkLst>
        </pc:spChg>
        <pc:spChg chg="mod">
          <ac:chgData name="Sienna MacArthur-Beadle" userId="c0fcf8d4-eba9-46a6-b62d-44ef6eaddef3" providerId="ADAL" clId="{25C61DA8-9519-4166-9EEA-59D4669B88D7}" dt="2024-10-29T02:09:14.046" v="288" actId="20577"/>
          <ac:spMkLst>
            <pc:docMk/>
            <pc:sldMk cId="3986283463" sldId="305"/>
            <ac:spMk id="21" creationId="{738BC79C-3A2A-5A64-A80D-BE11FC13A872}"/>
          </ac:spMkLst>
        </pc:spChg>
        <pc:picChg chg="add del mod">
          <ac:chgData name="Sienna MacArthur-Beadle" userId="c0fcf8d4-eba9-46a6-b62d-44ef6eaddef3" providerId="ADAL" clId="{25C61DA8-9519-4166-9EEA-59D4669B88D7}" dt="2024-10-29T01:27:09.338" v="231" actId="478"/>
          <ac:picMkLst>
            <pc:docMk/>
            <pc:sldMk cId="3986283463" sldId="305"/>
            <ac:picMk id="3" creationId="{95CAA435-D03F-F167-E41A-9F1D5CD2E9D8}"/>
          </ac:picMkLst>
        </pc:picChg>
        <pc:picChg chg="add mod">
          <ac:chgData name="Sienna MacArthur-Beadle" userId="c0fcf8d4-eba9-46a6-b62d-44ef6eaddef3" providerId="ADAL" clId="{25C61DA8-9519-4166-9EEA-59D4669B88D7}" dt="2024-10-29T01:27:12.969" v="232"/>
          <ac:picMkLst>
            <pc:docMk/>
            <pc:sldMk cId="3986283463" sldId="305"/>
            <ac:picMk id="4" creationId="{79362734-029F-DCDB-CFC0-7E9E48C17539}"/>
          </ac:picMkLst>
        </pc:picChg>
        <pc:picChg chg="del">
          <ac:chgData name="Sienna MacArthur-Beadle" userId="c0fcf8d4-eba9-46a6-b62d-44ef6eaddef3" providerId="ADAL" clId="{25C61DA8-9519-4166-9EEA-59D4669B88D7}" dt="2024-10-29T01:25:13.793" v="196" actId="478"/>
          <ac:picMkLst>
            <pc:docMk/>
            <pc:sldMk cId="3986283463" sldId="305"/>
            <ac:picMk id="7" creationId="{F0911DE4-C0C7-2842-8860-DFBB0E6B9ABF}"/>
          </ac:picMkLst>
        </pc:picChg>
      </pc:sldChg>
      <pc:sldChg chg="modSp mod">
        <pc:chgData name="Sienna MacArthur-Beadle" userId="c0fcf8d4-eba9-46a6-b62d-44ef6eaddef3" providerId="ADAL" clId="{25C61DA8-9519-4166-9EEA-59D4669B88D7}" dt="2024-10-29T01:21:18.516" v="177" actId="1038"/>
        <pc:sldMkLst>
          <pc:docMk/>
          <pc:sldMk cId="1124590142" sldId="306"/>
        </pc:sldMkLst>
        <pc:spChg chg="mod">
          <ac:chgData name="Sienna MacArthur-Beadle" userId="c0fcf8d4-eba9-46a6-b62d-44ef6eaddef3" providerId="ADAL" clId="{25C61DA8-9519-4166-9EEA-59D4669B88D7}" dt="2024-10-29T01:21:18.516" v="177" actId="1038"/>
          <ac:spMkLst>
            <pc:docMk/>
            <pc:sldMk cId="1124590142" sldId="306"/>
            <ac:spMk id="6" creationId="{FFCBF215-D8E5-2BBC-CF2B-E7802D9F4C5A}"/>
          </ac:spMkLst>
        </pc:spChg>
        <pc:picChg chg="mod">
          <ac:chgData name="Sienna MacArthur-Beadle" userId="c0fcf8d4-eba9-46a6-b62d-44ef6eaddef3" providerId="ADAL" clId="{25C61DA8-9519-4166-9EEA-59D4669B88D7}" dt="2024-10-29T01:21:15.346" v="170" actId="1076"/>
          <ac:picMkLst>
            <pc:docMk/>
            <pc:sldMk cId="1124590142" sldId="306"/>
            <ac:picMk id="5" creationId="{6C99D8DC-9862-AE04-37CD-7C13CF4805A8}"/>
          </ac:picMkLst>
        </pc:picChg>
      </pc:sldChg>
    </pc:docChg>
  </pc:docChgLst>
  <pc:docChgLst>
    <pc:chgData name="Sienna MacArthur-Beadle" userId="c0fcf8d4-eba9-46a6-b62d-44ef6eaddef3" providerId="ADAL" clId="{BBE864AB-3B99-463A-8A71-CB9CAC27843C}"/>
    <pc:docChg chg="undo custSel addSld delSld modSld">
      <pc:chgData name="Sienna MacArthur-Beadle" userId="c0fcf8d4-eba9-46a6-b62d-44ef6eaddef3" providerId="ADAL" clId="{BBE864AB-3B99-463A-8A71-CB9CAC27843C}" dt="2025-04-10T02:06:39.909" v="235"/>
      <pc:docMkLst>
        <pc:docMk/>
      </pc:docMkLst>
      <pc:sldChg chg="modSp del mod">
        <pc:chgData name="Sienna MacArthur-Beadle" userId="c0fcf8d4-eba9-46a6-b62d-44ef6eaddef3" providerId="ADAL" clId="{BBE864AB-3B99-463A-8A71-CB9CAC27843C}" dt="2025-04-10T02:06:33.519" v="234" actId="47"/>
        <pc:sldMkLst>
          <pc:docMk/>
          <pc:sldMk cId="2499552059" sldId="256"/>
        </pc:sldMkLst>
        <pc:picChg chg="ord">
          <ac:chgData name="Sienna MacArthur-Beadle" userId="c0fcf8d4-eba9-46a6-b62d-44ef6eaddef3" providerId="ADAL" clId="{BBE864AB-3B99-463A-8A71-CB9CAC27843C}" dt="2025-04-10T01:25:25.902" v="55" actId="167"/>
          <ac:picMkLst>
            <pc:docMk/>
            <pc:sldMk cId="2499552059" sldId="256"/>
            <ac:picMk id="4" creationId="{DE587553-F1D1-8613-4A6E-57173CAB6215}"/>
          </ac:picMkLst>
        </pc:picChg>
      </pc:sldChg>
      <pc:sldChg chg="modTransition">
        <pc:chgData name="Sienna MacArthur-Beadle" userId="c0fcf8d4-eba9-46a6-b62d-44ef6eaddef3" providerId="ADAL" clId="{BBE864AB-3B99-463A-8A71-CB9CAC27843C}" dt="2025-04-10T02:06:39.909" v="235"/>
        <pc:sldMkLst>
          <pc:docMk/>
          <pc:sldMk cId="1782899084" sldId="257"/>
        </pc:sldMkLst>
      </pc:sldChg>
      <pc:sldChg chg="modSp mod">
        <pc:chgData name="Sienna MacArthur-Beadle" userId="c0fcf8d4-eba9-46a6-b62d-44ef6eaddef3" providerId="ADAL" clId="{BBE864AB-3B99-463A-8A71-CB9CAC27843C}" dt="2025-04-09T23:07:11.228" v="3" actId="732"/>
        <pc:sldMkLst>
          <pc:docMk/>
          <pc:sldMk cId="2781476023" sldId="268"/>
        </pc:sldMkLst>
        <pc:grpChg chg="mod">
          <ac:chgData name="Sienna MacArthur-Beadle" userId="c0fcf8d4-eba9-46a6-b62d-44ef6eaddef3" providerId="ADAL" clId="{BBE864AB-3B99-463A-8A71-CB9CAC27843C}" dt="2025-04-09T23:07:00.502" v="1" actId="14100"/>
          <ac:grpSpMkLst>
            <pc:docMk/>
            <pc:sldMk cId="2781476023" sldId="268"/>
            <ac:grpSpMk id="14" creationId="{839014D3-5BCB-C2CE-0C22-00D7C68FF46E}"/>
          </ac:grpSpMkLst>
        </pc:grpChg>
        <pc:picChg chg="mod modCrop">
          <ac:chgData name="Sienna MacArthur-Beadle" userId="c0fcf8d4-eba9-46a6-b62d-44ef6eaddef3" providerId="ADAL" clId="{BBE864AB-3B99-463A-8A71-CB9CAC27843C}" dt="2025-04-09T23:07:11.228" v="3" actId="732"/>
          <ac:picMkLst>
            <pc:docMk/>
            <pc:sldMk cId="2781476023" sldId="268"/>
            <ac:picMk id="10" creationId="{7719BB64-596B-796D-287F-719108135CCA}"/>
          </ac:picMkLst>
        </pc:picChg>
      </pc:sldChg>
      <pc:sldChg chg="modNotesTx">
        <pc:chgData name="Sienna MacArthur-Beadle" userId="c0fcf8d4-eba9-46a6-b62d-44ef6eaddef3" providerId="ADAL" clId="{BBE864AB-3B99-463A-8A71-CB9CAC27843C}" dt="2025-04-09T23:08:28.143" v="15" actId="404"/>
        <pc:sldMkLst>
          <pc:docMk/>
          <pc:sldMk cId="2878063611" sldId="269"/>
        </pc:sldMkLst>
      </pc:sldChg>
      <pc:sldChg chg="addSp delSp modSp mod">
        <pc:chgData name="Sienna MacArthur-Beadle" userId="c0fcf8d4-eba9-46a6-b62d-44ef6eaddef3" providerId="ADAL" clId="{BBE864AB-3B99-463A-8A71-CB9CAC27843C}" dt="2025-04-09T23:08:18.106" v="11" actId="478"/>
        <pc:sldMkLst>
          <pc:docMk/>
          <pc:sldMk cId="1824442628" sldId="279"/>
        </pc:sldMkLst>
        <pc:spChg chg="del mod">
          <ac:chgData name="Sienna MacArthur-Beadle" userId="c0fcf8d4-eba9-46a6-b62d-44ef6eaddef3" providerId="ADAL" clId="{BBE864AB-3B99-463A-8A71-CB9CAC27843C}" dt="2025-04-09T23:08:18.106" v="11" actId="478"/>
          <ac:spMkLst>
            <pc:docMk/>
            <pc:sldMk cId="1824442628" sldId="279"/>
            <ac:spMk id="3" creationId="{5549B897-B89D-18D8-05BF-01BC41263DD7}"/>
          </ac:spMkLst>
        </pc:spChg>
        <pc:spChg chg="add mod">
          <ac:chgData name="Sienna MacArthur-Beadle" userId="c0fcf8d4-eba9-46a6-b62d-44ef6eaddef3" providerId="ADAL" clId="{BBE864AB-3B99-463A-8A71-CB9CAC27843C}" dt="2025-04-09T23:08:10.540" v="10"/>
          <ac:spMkLst>
            <pc:docMk/>
            <pc:sldMk cId="1824442628" sldId="279"/>
            <ac:spMk id="4" creationId="{8B6BC5B5-9074-128E-145A-4BA792C38305}"/>
          </ac:spMkLst>
        </pc:spChg>
      </pc:sldChg>
      <pc:sldChg chg="modSp mod">
        <pc:chgData name="Sienna MacArthur-Beadle" userId="c0fcf8d4-eba9-46a6-b62d-44ef6eaddef3" providerId="ADAL" clId="{BBE864AB-3B99-463A-8A71-CB9CAC27843C}" dt="2025-04-09T23:07:56.374" v="8" actId="1076"/>
        <pc:sldMkLst>
          <pc:docMk/>
          <pc:sldMk cId="1548086583" sldId="303"/>
        </pc:sldMkLst>
        <pc:spChg chg="mod">
          <ac:chgData name="Sienna MacArthur-Beadle" userId="c0fcf8d4-eba9-46a6-b62d-44ef6eaddef3" providerId="ADAL" clId="{BBE864AB-3B99-463A-8A71-CB9CAC27843C}" dt="2025-04-09T23:07:56.374" v="8" actId="1076"/>
          <ac:spMkLst>
            <pc:docMk/>
            <pc:sldMk cId="1548086583" sldId="303"/>
            <ac:spMk id="3" creationId="{5549B897-B89D-18D8-05BF-01BC41263DD7}"/>
          </ac:spMkLst>
        </pc:spChg>
      </pc:sldChg>
      <pc:sldChg chg="addSp modSp mod">
        <pc:chgData name="Sienna MacArthur-Beadle" userId="c0fcf8d4-eba9-46a6-b62d-44ef6eaddef3" providerId="ADAL" clId="{BBE864AB-3B99-463A-8A71-CB9CAC27843C}" dt="2025-04-09T23:09:58.398" v="36" actId="207"/>
        <pc:sldMkLst>
          <pc:docMk/>
          <pc:sldMk cId="3986283463" sldId="305"/>
        </pc:sldMkLst>
        <pc:spChg chg="add mod">
          <ac:chgData name="Sienna MacArthur-Beadle" userId="c0fcf8d4-eba9-46a6-b62d-44ef6eaddef3" providerId="ADAL" clId="{BBE864AB-3B99-463A-8A71-CB9CAC27843C}" dt="2025-04-09T23:09:58.398" v="36" actId="207"/>
          <ac:spMkLst>
            <pc:docMk/>
            <pc:sldMk cId="3986283463" sldId="305"/>
            <ac:spMk id="3" creationId="{2A579D9A-EEA1-65EB-00D8-ACC64FF9C78C}"/>
          </ac:spMkLst>
        </pc:spChg>
      </pc:sldChg>
      <pc:sldChg chg="addSp delSp modSp add mod">
        <pc:chgData name="Sienna MacArthur-Beadle" userId="c0fcf8d4-eba9-46a6-b62d-44ef6eaddef3" providerId="ADAL" clId="{BBE864AB-3B99-463A-8A71-CB9CAC27843C}" dt="2025-04-10T01:38:09.603" v="233" actId="1076"/>
        <pc:sldMkLst>
          <pc:docMk/>
          <pc:sldMk cId="117341014" sldId="307"/>
        </pc:sldMkLst>
        <pc:spChg chg="mod">
          <ac:chgData name="Sienna MacArthur-Beadle" userId="c0fcf8d4-eba9-46a6-b62d-44ef6eaddef3" providerId="ADAL" clId="{BBE864AB-3B99-463A-8A71-CB9CAC27843C}" dt="2025-04-10T01:29:26.257" v="201" actId="948"/>
          <ac:spMkLst>
            <pc:docMk/>
            <pc:sldMk cId="117341014" sldId="307"/>
            <ac:spMk id="2" creationId="{0508FC73-5335-6327-F8F7-3CD585E802AA}"/>
          </ac:spMkLst>
        </pc:spChg>
        <pc:spChg chg="add mod">
          <ac:chgData name="Sienna MacArthur-Beadle" userId="c0fcf8d4-eba9-46a6-b62d-44ef6eaddef3" providerId="ADAL" clId="{BBE864AB-3B99-463A-8A71-CB9CAC27843C}" dt="2025-04-10T01:37:47.654" v="230" actId="2711"/>
          <ac:spMkLst>
            <pc:docMk/>
            <pc:sldMk cId="117341014" sldId="307"/>
            <ac:spMk id="13" creationId="{862B2A27-F44B-0BD8-4069-9159E78F1D19}"/>
          </ac:spMkLst>
        </pc:spChg>
        <pc:picChg chg="del">
          <ac:chgData name="Sienna MacArthur-Beadle" userId="c0fcf8d4-eba9-46a6-b62d-44ef6eaddef3" providerId="ADAL" clId="{BBE864AB-3B99-463A-8A71-CB9CAC27843C}" dt="2025-04-10T01:24:06.046" v="38" actId="478"/>
          <ac:picMkLst>
            <pc:docMk/>
            <pc:sldMk cId="117341014" sldId="307"/>
            <ac:picMk id="4" creationId="{DE587553-F1D1-8613-4A6E-57173CAB6215}"/>
          </ac:picMkLst>
        </pc:picChg>
        <pc:picChg chg="add mod modCrop">
          <ac:chgData name="Sienna MacArthur-Beadle" userId="c0fcf8d4-eba9-46a6-b62d-44ef6eaddef3" providerId="ADAL" clId="{BBE864AB-3B99-463A-8A71-CB9CAC27843C}" dt="2025-04-10T01:35:18.005" v="227" actId="14100"/>
          <ac:picMkLst>
            <pc:docMk/>
            <pc:sldMk cId="117341014" sldId="307"/>
            <ac:picMk id="5" creationId="{4A211A28-DCC0-C033-D16E-1A78DF37E879}"/>
          </ac:picMkLst>
        </pc:picChg>
        <pc:picChg chg="add mod">
          <ac:chgData name="Sienna MacArthur-Beadle" userId="c0fcf8d4-eba9-46a6-b62d-44ef6eaddef3" providerId="ADAL" clId="{BBE864AB-3B99-463A-8A71-CB9CAC27843C}" dt="2025-04-10T01:38:04.181" v="232" actId="1076"/>
          <ac:picMkLst>
            <pc:docMk/>
            <pc:sldMk cId="117341014" sldId="307"/>
            <ac:picMk id="6" creationId="{E8D05B48-6902-69C9-44E5-5464CC9FB50C}"/>
          </ac:picMkLst>
        </pc:picChg>
        <pc:picChg chg="del">
          <ac:chgData name="Sienna MacArthur-Beadle" userId="c0fcf8d4-eba9-46a6-b62d-44ef6eaddef3" providerId="ADAL" clId="{BBE864AB-3B99-463A-8A71-CB9CAC27843C}" dt="2025-04-10T01:34:05.094" v="217" actId="478"/>
          <ac:picMkLst>
            <pc:docMk/>
            <pc:sldMk cId="117341014" sldId="307"/>
            <ac:picMk id="7" creationId="{F5987AB5-EE49-B318-BB5A-15C2E2864BAB}"/>
          </ac:picMkLst>
        </pc:picChg>
        <pc:picChg chg="add mod">
          <ac:chgData name="Sienna MacArthur-Beadle" userId="c0fcf8d4-eba9-46a6-b62d-44ef6eaddef3" providerId="ADAL" clId="{BBE864AB-3B99-463A-8A71-CB9CAC27843C}" dt="2025-04-10T01:37:58.873" v="231" actId="14100"/>
          <ac:picMkLst>
            <pc:docMk/>
            <pc:sldMk cId="117341014" sldId="307"/>
            <ac:picMk id="8" creationId="{89B40802-4DA6-392E-9008-EC10C20C24BA}"/>
          </ac:picMkLst>
        </pc:picChg>
        <pc:picChg chg="del">
          <ac:chgData name="Sienna MacArthur-Beadle" userId="c0fcf8d4-eba9-46a6-b62d-44ef6eaddef3" providerId="ADAL" clId="{BBE864AB-3B99-463A-8A71-CB9CAC27843C}" dt="2025-04-10T01:34:05.455" v="218" actId="478"/>
          <ac:picMkLst>
            <pc:docMk/>
            <pc:sldMk cId="117341014" sldId="307"/>
            <ac:picMk id="9" creationId="{AFB2A385-B9DB-47E5-5612-31B3853E0D58}"/>
          </ac:picMkLst>
        </pc:picChg>
        <pc:picChg chg="add mod">
          <ac:chgData name="Sienna MacArthur-Beadle" userId="c0fcf8d4-eba9-46a6-b62d-44ef6eaddef3" providerId="ADAL" clId="{BBE864AB-3B99-463A-8A71-CB9CAC27843C}" dt="2025-04-10T01:38:09.603" v="233" actId="1076"/>
          <ac:picMkLst>
            <pc:docMk/>
            <pc:sldMk cId="117341014" sldId="307"/>
            <ac:picMk id="10" creationId="{8B3D64D1-91C0-9A03-0261-DCB4B159AD7A}"/>
          </ac:picMkLst>
        </pc:picChg>
        <pc:picChg chg="del mod">
          <ac:chgData name="Sienna MacArthur-Beadle" userId="c0fcf8d4-eba9-46a6-b62d-44ef6eaddef3" providerId="ADAL" clId="{BBE864AB-3B99-463A-8A71-CB9CAC27843C}" dt="2025-04-10T01:34:04.496" v="216" actId="478"/>
          <ac:picMkLst>
            <pc:docMk/>
            <pc:sldMk cId="117341014" sldId="307"/>
            <ac:picMk id="11" creationId="{9A3CFFE5-5D6C-7169-F20B-AD845D6C2D3E}"/>
          </ac:picMkLst>
        </pc:picChg>
      </pc:sldChg>
    </pc:docChg>
  </pc:docChgLst>
  <pc:docChgLst>
    <pc:chgData name="Sienna MacArthur-Beadle" userId="c0fcf8d4-eba9-46a6-b62d-44ef6eaddef3" providerId="ADAL" clId="{F2E267B2-E0ED-4179-973C-CCC07C1D23A1}"/>
    <pc:docChg chg="custSel modSld">
      <pc:chgData name="Sienna MacArthur-Beadle" userId="c0fcf8d4-eba9-46a6-b62d-44ef6eaddef3" providerId="ADAL" clId="{F2E267B2-E0ED-4179-973C-CCC07C1D23A1}" dt="2025-03-07T01:02:44.475" v="454"/>
      <pc:docMkLst>
        <pc:docMk/>
      </pc:docMkLst>
      <pc:sldChg chg="modSp mod">
        <pc:chgData name="Sienna MacArthur-Beadle" userId="c0fcf8d4-eba9-46a6-b62d-44ef6eaddef3" providerId="ADAL" clId="{F2E267B2-E0ED-4179-973C-CCC07C1D23A1}" dt="2025-02-20T02:35:58.286" v="415" actId="14100"/>
        <pc:sldMkLst>
          <pc:docMk/>
          <pc:sldMk cId="2878063611" sldId="269"/>
        </pc:sldMkLst>
        <pc:picChg chg="mod">
          <ac:chgData name="Sienna MacArthur-Beadle" userId="c0fcf8d4-eba9-46a6-b62d-44ef6eaddef3" providerId="ADAL" clId="{F2E267B2-E0ED-4179-973C-CCC07C1D23A1}" dt="2025-02-20T02:35:50.360" v="414" actId="14100"/>
          <ac:picMkLst>
            <pc:docMk/>
            <pc:sldMk cId="2878063611" sldId="269"/>
            <ac:picMk id="2" creationId="{EBC02878-AA7D-8132-560F-E155D3C95B19}"/>
          </ac:picMkLst>
        </pc:picChg>
        <pc:cxnChg chg="mod">
          <ac:chgData name="Sienna MacArthur-Beadle" userId="c0fcf8d4-eba9-46a6-b62d-44ef6eaddef3" providerId="ADAL" clId="{F2E267B2-E0ED-4179-973C-CCC07C1D23A1}" dt="2025-02-20T02:35:58.286" v="415" actId="14100"/>
          <ac:cxnSpMkLst>
            <pc:docMk/>
            <pc:sldMk cId="2878063611" sldId="269"/>
            <ac:cxnSpMk id="7" creationId="{2C3BE43D-DDD7-A56C-EF71-B8117C3F0A15}"/>
          </ac:cxnSpMkLst>
        </pc:cxnChg>
      </pc:sldChg>
      <pc:sldChg chg="modSp mod">
        <pc:chgData name="Sienna MacArthur-Beadle" userId="c0fcf8d4-eba9-46a6-b62d-44ef6eaddef3" providerId="ADAL" clId="{F2E267B2-E0ED-4179-973C-CCC07C1D23A1}" dt="2025-03-07T01:02:23.585" v="452" actId="13926"/>
        <pc:sldMkLst>
          <pc:docMk/>
          <pc:sldMk cId="1824442628" sldId="279"/>
        </pc:sldMkLst>
        <pc:spChg chg="mod">
          <ac:chgData name="Sienna MacArthur-Beadle" userId="c0fcf8d4-eba9-46a6-b62d-44ef6eaddef3" providerId="ADAL" clId="{F2E267B2-E0ED-4179-973C-CCC07C1D23A1}" dt="2025-03-07T01:02:23.585" v="452" actId="13926"/>
          <ac:spMkLst>
            <pc:docMk/>
            <pc:sldMk cId="1824442628" sldId="279"/>
            <ac:spMk id="3" creationId="{5549B897-B89D-18D8-05BF-01BC41263DD7}"/>
          </ac:spMkLst>
        </pc:spChg>
      </pc:sldChg>
      <pc:sldChg chg="modSp mod">
        <pc:chgData name="Sienna MacArthur-Beadle" userId="c0fcf8d4-eba9-46a6-b62d-44ef6eaddef3" providerId="ADAL" clId="{F2E267B2-E0ED-4179-973C-CCC07C1D23A1}" dt="2025-02-17T02:14:13.962" v="413"/>
        <pc:sldMkLst>
          <pc:docMk/>
          <pc:sldMk cId="2965966960" sldId="299"/>
        </pc:sldMkLst>
        <pc:spChg chg="mod">
          <ac:chgData name="Sienna MacArthur-Beadle" userId="c0fcf8d4-eba9-46a6-b62d-44ef6eaddef3" providerId="ADAL" clId="{F2E267B2-E0ED-4179-973C-CCC07C1D23A1}" dt="2025-02-17T02:09:15.838" v="411" actId="14100"/>
          <ac:spMkLst>
            <pc:docMk/>
            <pc:sldMk cId="2965966960" sldId="299"/>
            <ac:spMk id="3" creationId="{F347FF28-2FAD-5995-7354-3D1C1DFA4B1D}"/>
          </ac:spMkLst>
        </pc:spChg>
        <pc:spChg chg="mod">
          <ac:chgData name="Sienna MacArthur-Beadle" userId="c0fcf8d4-eba9-46a6-b62d-44ef6eaddef3" providerId="ADAL" clId="{F2E267B2-E0ED-4179-973C-CCC07C1D23A1}" dt="2025-02-17T02:14:13.962" v="413"/>
          <ac:spMkLst>
            <pc:docMk/>
            <pc:sldMk cId="2965966960" sldId="299"/>
            <ac:spMk id="5" creationId="{DED2C4C4-CABD-B003-7E36-9B9462252860}"/>
          </ac:spMkLst>
        </pc:spChg>
        <pc:spChg chg="mod">
          <ac:chgData name="Sienna MacArthur-Beadle" userId="c0fcf8d4-eba9-46a6-b62d-44ef6eaddef3" providerId="ADAL" clId="{F2E267B2-E0ED-4179-973C-CCC07C1D23A1}" dt="2025-02-17T02:06:45.696" v="356" actId="1035"/>
          <ac:spMkLst>
            <pc:docMk/>
            <pc:sldMk cId="2965966960" sldId="299"/>
            <ac:spMk id="13" creationId="{5877DBD2-6075-FF1F-287F-DC68F9AB76DE}"/>
          </ac:spMkLst>
        </pc:spChg>
        <pc:spChg chg="mod">
          <ac:chgData name="Sienna MacArthur-Beadle" userId="c0fcf8d4-eba9-46a6-b62d-44ef6eaddef3" providerId="ADAL" clId="{F2E267B2-E0ED-4179-973C-CCC07C1D23A1}" dt="2025-02-17T02:06:45.696" v="356" actId="1035"/>
          <ac:spMkLst>
            <pc:docMk/>
            <pc:sldMk cId="2965966960" sldId="299"/>
            <ac:spMk id="14" creationId="{138851A7-7A54-0056-6D62-EA899DF4413C}"/>
          </ac:spMkLst>
        </pc:spChg>
        <pc:spChg chg="mod">
          <ac:chgData name="Sienna MacArthur-Beadle" userId="c0fcf8d4-eba9-46a6-b62d-44ef6eaddef3" providerId="ADAL" clId="{F2E267B2-E0ED-4179-973C-CCC07C1D23A1}" dt="2025-02-17T02:08:17.759" v="406" actId="1036"/>
          <ac:spMkLst>
            <pc:docMk/>
            <pc:sldMk cId="2965966960" sldId="299"/>
            <ac:spMk id="16" creationId="{C211E9F4-11CF-438F-6A94-5327A6719280}"/>
          </ac:spMkLst>
        </pc:spChg>
        <pc:spChg chg="mod">
          <ac:chgData name="Sienna MacArthur-Beadle" userId="c0fcf8d4-eba9-46a6-b62d-44ef6eaddef3" providerId="ADAL" clId="{F2E267B2-E0ED-4179-973C-CCC07C1D23A1}" dt="2025-02-17T02:09:02.872" v="410" actId="14100"/>
          <ac:spMkLst>
            <pc:docMk/>
            <pc:sldMk cId="2965966960" sldId="299"/>
            <ac:spMk id="19" creationId="{32BA5DC9-A714-DE79-BBFD-A4C26B39511B}"/>
          </ac:spMkLst>
        </pc:spChg>
        <pc:spChg chg="mod">
          <ac:chgData name="Sienna MacArthur-Beadle" userId="c0fcf8d4-eba9-46a6-b62d-44ef6eaddef3" providerId="ADAL" clId="{F2E267B2-E0ED-4179-973C-CCC07C1D23A1}" dt="2025-02-17T02:06:50.975" v="369" actId="1035"/>
          <ac:spMkLst>
            <pc:docMk/>
            <pc:sldMk cId="2965966960" sldId="299"/>
            <ac:spMk id="20" creationId="{E161FB10-BA1B-6654-1E31-9FD27023BA91}"/>
          </ac:spMkLst>
        </pc:spChg>
        <pc:spChg chg="mod">
          <ac:chgData name="Sienna MacArthur-Beadle" userId="c0fcf8d4-eba9-46a6-b62d-44ef6eaddef3" providerId="ADAL" clId="{F2E267B2-E0ED-4179-973C-CCC07C1D23A1}" dt="2025-02-17T02:10:40.137" v="412" actId="207"/>
          <ac:spMkLst>
            <pc:docMk/>
            <pc:sldMk cId="2965966960" sldId="299"/>
            <ac:spMk id="29" creationId="{2B5BFE60-294C-6277-F5C7-8C6122906590}"/>
          </ac:spMkLst>
        </pc:spChg>
        <pc:spChg chg="mod">
          <ac:chgData name="Sienna MacArthur-Beadle" userId="c0fcf8d4-eba9-46a6-b62d-44ef6eaddef3" providerId="ADAL" clId="{F2E267B2-E0ED-4179-973C-CCC07C1D23A1}" dt="2025-02-17T02:08:47.130" v="409" actId="14100"/>
          <ac:spMkLst>
            <pc:docMk/>
            <pc:sldMk cId="2965966960" sldId="299"/>
            <ac:spMk id="32" creationId="{ED7B0623-F9FC-399E-A0FC-FFBE7007DEB4}"/>
          </ac:spMkLst>
        </pc:spChg>
        <pc:spChg chg="mod">
          <ac:chgData name="Sienna MacArthur-Beadle" userId="c0fcf8d4-eba9-46a6-b62d-44ef6eaddef3" providerId="ADAL" clId="{F2E267B2-E0ED-4179-973C-CCC07C1D23A1}" dt="2025-02-17T02:08:40.321" v="408" actId="1076"/>
          <ac:spMkLst>
            <pc:docMk/>
            <pc:sldMk cId="2965966960" sldId="299"/>
            <ac:spMk id="34" creationId="{6538CE73-AD50-BB32-E346-F523EA401972}"/>
          </ac:spMkLst>
        </pc:spChg>
        <pc:spChg chg="mod">
          <ac:chgData name="Sienna MacArthur-Beadle" userId="c0fcf8d4-eba9-46a6-b62d-44ef6eaddef3" providerId="ADAL" clId="{F2E267B2-E0ED-4179-973C-CCC07C1D23A1}" dt="2025-02-17T02:07:28.948" v="398" actId="1076"/>
          <ac:spMkLst>
            <pc:docMk/>
            <pc:sldMk cId="2965966960" sldId="299"/>
            <ac:spMk id="37" creationId="{8E1D2645-4A6F-EFE3-F28F-7A8272EE5F97}"/>
          </ac:spMkLst>
        </pc:spChg>
        <pc:spChg chg="mod">
          <ac:chgData name="Sienna MacArthur-Beadle" userId="c0fcf8d4-eba9-46a6-b62d-44ef6eaddef3" providerId="ADAL" clId="{F2E267B2-E0ED-4179-973C-CCC07C1D23A1}" dt="2025-02-17T02:07:33.254" v="399" actId="1076"/>
          <ac:spMkLst>
            <pc:docMk/>
            <pc:sldMk cId="2965966960" sldId="299"/>
            <ac:spMk id="38" creationId="{E94E2A76-C18D-914D-5FAD-FC4607413054}"/>
          </ac:spMkLst>
        </pc:spChg>
        <pc:spChg chg="mod">
          <ac:chgData name="Sienna MacArthur-Beadle" userId="c0fcf8d4-eba9-46a6-b62d-44ef6eaddef3" providerId="ADAL" clId="{F2E267B2-E0ED-4179-973C-CCC07C1D23A1}" dt="2025-02-17T02:07:25.616" v="397" actId="1076"/>
          <ac:spMkLst>
            <pc:docMk/>
            <pc:sldMk cId="2965966960" sldId="299"/>
            <ac:spMk id="42" creationId="{04917953-6CE6-A6C4-5AD6-3592614874B9}"/>
          </ac:spMkLst>
        </pc:spChg>
      </pc:sldChg>
      <pc:sldChg chg="modSp mod">
        <pc:chgData name="Sienna MacArthur-Beadle" userId="c0fcf8d4-eba9-46a6-b62d-44ef6eaddef3" providerId="ADAL" clId="{F2E267B2-E0ED-4179-973C-CCC07C1D23A1}" dt="2025-03-07T01:02:44.475" v="454"/>
        <pc:sldMkLst>
          <pc:docMk/>
          <pc:sldMk cId="1548086583" sldId="303"/>
        </pc:sldMkLst>
        <pc:spChg chg="mod">
          <ac:chgData name="Sienna MacArthur-Beadle" userId="c0fcf8d4-eba9-46a6-b62d-44ef6eaddef3" providerId="ADAL" clId="{F2E267B2-E0ED-4179-973C-CCC07C1D23A1}" dt="2025-03-07T01:02:44.475" v="454"/>
          <ac:spMkLst>
            <pc:docMk/>
            <pc:sldMk cId="1548086583" sldId="303"/>
            <ac:spMk id="3" creationId="{5549B897-B89D-18D8-05BF-01BC41263DD7}"/>
          </ac:spMkLst>
        </pc:spChg>
      </pc:sldChg>
      <pc:sldChg chg="modSp mod">
        <pc:chgData name="Sienna MacArthur-Beadle" userId="c0fcf8d4-eba9-46a6-b62d-44ef6eaddef3" providerId="ADAL" clId="{F2E267B2-E0ED-4179-973C-CCC07C1D23A1}" dt="2025-03-05T00:39:18.987" v="445" actId="14100"/>
        <pc:sldMkLst>
          <pc:docMk/>
          <pc:sldMk cId="3035735098" sldId="304"/>
        </pc:sldMkLst>
        <pc:spChg chg="mod">
          <ac:chgData name="Sienna MacArthur-Beadle" userId="c0fcf8d4-eba9-46a6-b62d-44ef6eaddef3" providerId="ADAL" clId="{F2E267B2-E0ED-4179-973C-CCC07C1D23A1}" dt="2025-03-05T00:39:18.987" v="445" actId="14100"/>
          <ac:spMkLst>
            <pc:docMk/>
            <pc:sldMk cId="3035735098" sldId="304"/>
            <ac:spMk id="3" creationId="{5549B897-B89D-18D8-05BF-01BC41263DD7}"/>
          </ac:spMkLst>
        </pc:spChg>
      </pc:sldChg>
      <pc:sldChg chg="addSp delSp modSp mod">
        <pc:chgData name="Sienna MacArthur-Beadle" userId="c0fcf8d4-eba9-46a6-b62d-44ef6eaddef3" providerId="ADAL" clId="{F2E267B2-E0ED-4179-973C-CCC07C1D23A1}" dt="2025-02-12T21:44:54.133" v="330" actId="1076"/>
        <pc:sldMkLst>
          <pc:docMk/>
          <pc:sldMk cId="3986283463" sldId="305"/>
        </pc:sldMkLst>
        <pc:spChg chg="add del mod">
          <ac:chgData name="Sienna MacArthur-Beadle" userId="c0fcf8d4-eba9-46a6-b62d-44ef6eaddef3" providerId="ADAL" clId="{F2E267B2-E0ED-4179-973C-CCC07C1D23A1}" dt="2025-02-12T21:43:07.184" v="298" actId="478"/>
          <ac:spMkLst>
            <pc:docMk/>
            <pc:sldMk cId="3986283463" sldId="305"/>
            <ac:spMk id="3" creationId="{D23F095F-96EC-2CDD-C3F0-89B46F4BD9E1}"/>
          </ac:spMkLst>
        </pc:spChg>
        <pc:spChg chg="add mod">
          <ac:chgData name="Sienna MacArthur-Beadle" userId="c0fcf8d4-eba9-46a6-b62d-44ef6eaddef3" providerId="ADAL" clId="{F2E267B2-E0ED-4179-973C-CCC07C1D23A1}" dt="2025-02-12T21:44:54.133" v="330" actId="1076"/>
          <ac:spMkLst>
            <pc:docMk/>
            <pc:sldMk cId="3986283463" sldId="305"/>
            <ac:spMk id="5" creationId="{2FCE3F38-83C3-037D-3958-99C5E96D5590}"/>
          </ac:spMkLst>
        </pc:spChg>
        <pc:spChg chg="mod ord">
          <ac:chgData name="Sienna MacArthur-Beadle" userId="c0fcf8d4-eba9-46a6-b62d-44ef6eaddef3" providerId="ADAL" clId="{F2E267B2-E0ED-4179-973C-CCC07C1D23A1}" dt="2025-02-12T21:44:51.952" v="329" actId="1076"/>
          <ac:spMkLst>
            <pc:docMk/>
            <pc:sldMk cId="3986283463" sldId="305"/>
            <ac:spMk id="21" creationId="{738BC79C-3A2A-5A64-A80D-BE11FC13A872}"/>
          </ac:spMkLst>
        </pc:spChg>
        <pc:spChg chg="del mod ord">
          <ac:chgData name="Sienna MacArthur-Beadle" userId="c0fcf8d4-eba9-46a6-b62d-44ef6eaddef3" providerId="ADAL" clId="{F2E267B2-E0ED-4179-973C-CCC07C1D23A1}" dt="2025-02-12T21:43:12.585" v="300" actId="478"/>
          <ac:spMkLst>
            <pc:docMk/>
            <pc:sldMk cId="3986283463" sldId="305"/>
            <ac:spMk id="22" creationId="{40E6B35B-E009-9F59-25F3-9746DCC18B02}"/>
          </ac:spMkLst>
        </pc:spChg>
      </pc:sldChg>
    </pc:docChg>
  </pc:docChgLst>
  <pc:docChgLst>
    <pc:chgData name="Sienna MacArthur-Beadle" userId="S::sienna.macarthur-beadle@kiwirail.co.nz::c0fcf8d4-eba9-46a6-b62d-44ef6eaddef3" providerId="AD" clId="Web-{388ABC38-413F-1B09-D322-D7B06AD3A3FC}"/>
    <pc:docChg chg="modSld">
      <pc:chgData name="Sienna MacArthur-Beadle" userId="S::sienna.macarthur-beadle@kiwirail.co.nz::c0fcf8d4-eba9-46a6-b62d-44ef6eaddef3" providerId="AD" clId="Web-{388ABC38-413F-1B09-D322-D7B06AD3A3FC}" dt="2025-05-30T04:11:34.782" v="0"/>
      <pc:docMkLst>
        <pc:docMk/>
      </pc:docMkLst>
      <pc:sldChg chg="modSp">
        <pc:chgData name="Sienna MacArthur-Beadle" userId="S::sienna.macarthur-beadle@kiwirail.co.nz::c0fcf8d4-eba9-46a6-b62d-44ef6eaddef3" providerId="AD" clId="Web-{388ABC38-413F-1B09-D322-D7B06AD3A3FC}" dt="2025-05-30T04:11:34.782" v="0"/>
        <pc:sldMkLst>
          <pc:docMk/>
          <pc:sldMk cId="84454762" sldId="267"/>
        </pc:sldMkLst>
        <pc:spChg chg="mod">
          <ac:chgData name="Sienna MacArthur-Beadle" userId="S::sienna.macarthur-beadle@kiwirail.co.nz::c0fcf8d4-eba9-46a6-b62d-44ef6eaddef3" providerId="AD" clId="Web-{388ABC38-413F-1B09-D322-D7B06AD3A3FC}" dt="2025-05-30T04:11:34.782" v="0"/>
          <ac:spMkLst>
            <pc:docMk/>
            <pc:sldMk cId="84454762" sldId="267"/>
            <ac:spMk id="2" creationId="{5729D1CC-A371-F570-FCB9-37EFACB4A929}"/>
          </ac:spMkLst>
        </pc:spChg>
      </pc:sldChg>
    </pc:docChg>
  </pc:docChgLst>
  <pc:docChgLst>
    <pc:chgData clId="Web-{8173F814-5881-1C43-C582-9872EEFF5DE5}"/>
    <pc:docChg chg="modSld">
      <pc:chgData name="" userId="" providerId="" clId="Web-{8173F814-5881-1C43-C582-9872EEFF5DE5}" dt="2025-05-27T21:08:12.961" v="0"/>
      <pc:docMkLst>
        <pc:docMk/>
      </pc:docMkLst>
      <pc:sldChg chg="delSp">
        <pc:chgData name="" userId="" providerId="" clId="Web-{8173F814-5881-1C43-C582-9872EEFF5DE5}" dt="2025-05-27T21:08:12.961" v="0"/>
        <pc:sldMkLst>
          <pc:docMk/>
          <pc:sldMk cId="117341014" sldId="307"/>
        </pc:sldMkLst>
        <pc:picChg chg="del">
          <ac:chgData name="" userId="" providerId="" clId="Web-{8173F814-5881-1C43-C582-9872EEFF5DE5}" dt="2025-05-27T21:08:12.961" v="0"/>
          <ac:picMkLst>
            <pc:docMk/>
            <pc:sldMk cId="117341014" sldId="307"/>
            <ac:picMk id="10" creationId="{8B3D64D1-91C0-9A03-0261-DCB4B159AD7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6615BC-94B5-4CC9-AB87-05499A6C3802}" type="datetimeFigureOut">
              <a:rPr lang="en-NZ" smtClean="0"/>
              <a:t>29/05/2025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1F3EA-62FE-400D-8682-17FE3B5C25C9}" type="slidenum">
              <a:rPr lang="en-NZ" smtClean="0"/>
              <a:t>‹#›</a:t>
            </a:fld>
            <a:endParaRPr lang="en-NZ"/>
          </a:p>
        </p:txBody>
      </p:sp>
    </p:spTree>
    <p:extLst>
      <p:ext uri="{BB962C8B-B14F-4D97-AF65-F5344CB8AC3E}">
        <p14:creationId xmlns:p14="http://schemas.microsoft.com/office/powerpoint/2010/main" val="3831255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1</a:t>
            </a:fld>
            <a:endParaRPr lang="en-NZ"/>
          </a:p>
        </p:txBody>
      </p:sp>
    </p:spTree>
    <p:extLst>
      <p:ext uri="{BB962C8B-B14F-4D97-AF65-F5344CB8AC3E}">
        <p14:creationId xmlns:p14="http://schemas.microsoft.com/office/powerpoint/2010/main" val="627922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E1 (2)</a:t>
            </a:r>
          </a:p>
        </p:txBody>
      </p:sp>
      <p:sp>
        <p:nvSpPr>
          <p:cNvPr id="4" name="Slide Number Placeholder 3"/>
          <p:cNvSpPr>
            <a:spLocks noGrp="1"/>
          </p:cNvSpPr>
          <p:nvPr>
            <p:ph type="sldNum" sz="quarter" idx="5"/>
          </p:nvPr>
        </p:nvSpPr>
        <p:spPr/>
        <p:txBody>
          <a:bodyPr/>
          <a:lstStyle/>
          <a:p>
            <a:fld id="{5A01F3EA-62FE-400D-8682-17FE3B5C25C9}" type="slidenum">
              <a:rPr lang="en-NZ" smtClean="0"/>
              <a:t>10</a:t>
            </a:fld>
            <a:endParaRPr lang="en-NZ"/>
          </a:p>
        </p:txBody>
      </p:sp>
    </p:spTree>
    <p:extLst>
      <p:ext uri="{BB962C8B-B14F-4D97-AF65-F5344CB8AC3E}">
        <p14:creationId xmlns:p14="http://schemas.microsoft.com/office/powerpoint/2010/main" val="102320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F3</a:t>
            </a:r>
          </a:p>
        </p:txBody>
      </p:sp>
      <p:sp>
        <p:nvSpPr>
          <p:cNvPr id="4" name="Slide Number Placeholder 3"/>
          <p:cNvSpPr>
            <a:spLocks noGrp="1"/>
          </p:cNvSpPr>
          <p:nvPr>
            <p:ph type="sldNum" sz="quarter" idx="5"/>
          </p:nvPr>
        </p:nvSpPr>
        <p:spPr/>
        <p:txBody>
          <a:bodyPr/>
          <a:lstStyle/>
          <a:p>
            <a:fld id="{5A01F3EA-62FE-400D-8682-17FE3B5C25C9}" type="slidenum">
              <a:rPr lang="en-NZ" smtClean="0"/>
              <a:t>11</a:t>
            </a:fld>
            <a:endParaRPr lang="en-NZ"/>
          </a:p>
        </p:txBody>
      </p:sp>
    </p:spTree>
    <p:extLst>
      <p:ext uri="{BB962C8B-B14F-4D97-AF65-F5344CB8AC3E}">
        <p14:creationId xmlns:p14="http://schemas.microsoft.com/office/powerpoint/2010/main" val="2774051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F4</a:t>
            </a:r>
          </a:p>
        </p:txBody>
      </p:sp>
      <p:sp>
        <p:nvSpPr>
          <p:cNvPr id="4" name="Slide Number Placeholder 3"/>
          <p:cNvSpPr>
            <a:spLocks noGrp="1"/>
          </p:cNvSpPr>
          <p:nvPr>
            <p:ph type="sldNum" sz="quarter" idx="5"/>
          </p:nvPr>
        </p:nvSpPr>
        <p:spPr/>
        <p:txBody>
          <a:bodyPr/>
          <a:lstStyle/>
          <a:p>
            <a:fld id="{5A01F3EA-62FE-400D-8682-17FE3B5C25C9}" type="slidenum">
              <a:rPr lang="en-NZ" smtClean="0"/>
              <a:t>12</a:t>
            </a:fld>
            <a:endParaRPr lang="en-NZ"/>
          </a:p>
        </p:txBody>
      </p:sp>
    </p:spTree>
    <p:extLst>
      <p:ext uri="{BB962C8B-B14F-4D97-AF65-F5344CB8AC3E}">
        <p14:creationId xmlns:p14="http://schemas.microsoft.com/office/powerpoint/2010/main" val="2483940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C2</a:t>
            </a:r>
          </a:p>
        </p:txBody>
      </p:sp>
      <p:sp>
        <p:nvSpPr>
          <p:cNvPr id="4" name="Slide Number Placeholder 3"/>
          <p:cNvSpPr>
            <a:spLocks noGrp="1"/>
          </p:cNvSpPr>
          <p:nvPr>
            <p:ph type="sldNum" sz="quarter" idx="5"/>
          </p:nvPr>
        </p:nvSpPr>
        <p:spPr/>
        <p:txBody>
          <a:bodyPr/>
          <a:lstStyle/>
          <a:p>
            <a:fld id="{5A01F3EA-62FE-400D-8682-17FE3B5C25C9}" type="slidenum">
              <a:rPr lang="en-NZ" smtClean="0"/>
              <a:t>13</a:t>
            </a:fld>
            <a:endParaRPr lang="en-NZ"/>
          </a:p>
        </p:txBody>
      </p:sp>
    </p:spTree>
    <p:extLst>
      <p:ext uri="{BB962C8B-B14F-4D97-AF65-F5344CB8AC3E}">
        <p14:creationId xmlns:p14="http://schemas.microsoft.com/office/powerpoint/2010/main" val="1609793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F5</a:t>
            </a:r>
          </a:p>
        </p:txBody>
      </p:sp>
      <p:sp>
        <p:nvSpPr>
          <p:cNvPr id="4" name="Slide Number Placeholder 3"/>
          <p:cNvSpPr>
            <a:spLocks noGrp="1"/>
          </p:cNvSpPr>
          <p:nvPr>
            <p:ph type="sldNum" sz="quarter" idx="5"/>
          </p:nvPr>
        </p:nvSpPr>
        <p:spPr/>
        <p:txBody>
          <a:bodyPr/>
          <a:lstStyle/>
          <a:p>
            <a:fld id="{5A01F3EA-62FE-400D-8682-17FE3B5C25C9}" type="slidenum">
              <a:rPr lang="en-NZ" smtClean="0"/>
              <a:t>14</a:t>
            </a:fld>
            <a:endParaRPr lang="en-NZ"/>
          </a:p>
        </p:txBody>
      </p:sp>
    </p:spTree>
    <p:extLst>
      <p:ext uri="{BB962C8B-B14F-4D97-AF65-F5344CB8AC3E}">
        <p14:creationId xmlns:p14="http://schemas.microsoft.com/office/powerpoint/2010/main" val="3505882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D2 (1)</a:t>
            </a:r>
          </a:p>
        </p:txBody>
      </p:sp>
      <p:sp>
        <p:nvSpPr>
          <p:cNvPr id="4" name="Slide Number Placeholder 3"/>
          <p:cNvSpPr>
            <a:spLocks noGrp="1"/>
          </p:cNvSpPr>
          <p:nvPr>
            <p:ph type="sldNum" sz="quarter" idx="5"/>
          </p:nvPr>
        </p:nvSpPr>
        <p:spPr/>
        <p:txBody>
          <a:bodyPr/>
          <a:lstStyle/>
          <a:p>
            <a:fld id="{5A01F3EA-62FE-400D-8682-17FE3B5C25C9}" type="slidenum">
              <a:rPr lang="en-NZ" smtClean="0"/>
              <a:t>15</a:t>
            </a:fld>
            <a:endParaRPr lang="en-NZ"/>
          </a:p>
        </p:txBody>
      </p:sp>
    </p:spTree>
    <p:extLst>
      <p:ext uri="{BB962C8B-B14F-4D97-AF65-F5344CB8AC3E}">
        <p14:creationId xmlns:p14="http://schemas.microsoft.com/office/powerpoint/2010/main" val="1126615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600" b="1"/>
              <a:t>D2 (2)</a:t>
            </a:r>
          </a:p>
          <a:p>
            <a:endParaRPr lang="en-NZ" sz="1600" b="0"/>
          </a:p>
        </p:txBody>
      </p:sp>
      <p:sp>
        <p:nvSpPr>
          <p:cNvPr id="4" name="Slide Number Placeholder 3"/>
          <p:cNvSpPr>
            <a:spLocks noGrp="1"/>
          </p:cNvSpPr>
          <p:nvPr>
            <p:ph type="sldNum" sz="quarter" idx="5"/>
          </p:nvPr>
        </p:nvSpPr>
        <p:spPr/>
        <p:txBody>
          <a:bodyPr/>
          <a:lstStyle/>
          <a:p>
            <a:fld id="{5A01F3EA-62FE-400D-8682-17FE3B5C25C9}" type="slidenum">
              <a:rPr lang="en-NZ" smtClean="0"/>
              <a:t>16</a:t>
            </a:fld>
            <a:endParaRPr lang="en-NZ"/>
          </a:p>
        </p:txBody>
      </p:sp>
    </p:spTree>
    <p:extLst>
      <p:ext uri="{BB962C8B-B14F-4D97-AF65-F5344CB8AC3E}">
        <p14:creationId xmlns:p14="http://schemas.microsoft.com/office/powerpoint/2010/main" val="931913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F6</a:t>
            </a:r>
          </a:p>
        </p:txBody>
      </p:sp>
      <p:sp>
        <p:nvSpPr>
          <p:cNvPr id="4" name="Slide Number Placeholder 3"/>
          <p:cNvSpPr>
            <a:spLocks noGrp="1"/>
          </p:cNvSpPr>
          <p:nvPr>
            <p:ph type="sldNum" sz="quarter" idx="5"/>
          </p:nvPr>
        </p:nvSpPr>
        <p:spPr/>
        <p:txBody>
          <a:bodyPr/>
          <a:lstStyle/>
          <a:p>
            <a:fld id="{5A01F3EA-62FE-400D-8682-17FE3B5C25C9}" type="slidenum">
              <a:rPr lang="en-NZ" smtClean="0"/>
              <a:t>17</a:t>
            </a:fld>
            <a:endParaRPr lang="en-NZ"/>
          </a:p>
        </p:txBody>
      </p:sp>
    </p:spTree>
    <p:extLst>
      <p:ext uri="{BB962C8B-B14F-4D97-AF65-F5344CB8AC3E}">
        <p14:creationId xmlns:p14="http://schemas.microsoft.com/office/powerpoint/2010/main" val="2077238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E2</a:t>
            </a:r>
          </a:p>
        </p:txBody>
      </p:sp>
      <p:sp>
        <p:nvSpPr>
          <p:cNvPr id="4" name="Slide Number Placeholder 3"/>
          <p:cNvSpPr>
            <a:spLocks noGrp="1"/>
          </p:cNvSpPr>
          <p:nvPr>
            <p:ph type="sldNum" sz="quarter" idx="5"/>
          </p:nvPr>
        </p:nvSpPr>
        <p:spPr/>
        <p:txBody>
          <a:bodyPr/>
          <a:lstStyle/>
          <a:p>
            <a:fld id="{5A01F3EA-62FE-400D-8682-17FE3B5C25C9}" type="slidenum">
              <a:rPr lang="en-NZ" smtClean="0"/>
              <a:t>18</a:t>
            </a:fld>
            <a:endParaRPr lang="en-NZ"/>
          </a:p>
        </p:txBody>
      </p:sp>
    </p:spTree>
    <p:extLst>
      <p:ext uri="{BB962C8B-B14F-4D97-AF65-F5344CB8AC3E}">
        <p14:creationId xmlns:p14="http://schemas.microsoft.com/office/powerpoint/2010/main" val="1598827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F7</a:t>
            </a:r>
          </a:p>
        </p:txBody>
      </p:sp>
      <p:sp>
        <p:nvSpPr>
          <p:cNvPr id="4" name="Slide Number Placeholder 3"/>
          <p:cNvSpPr>
            <a:spLocks noGrp="1"/>
          </p:cNvSpPr>
          <p:nvPr>
            <p:ph type="sldNum" sz="quarter" idx="5"/>
          </p:nvPr>
        </p:nvSpPr>
        <p:spPr/>
        <p:txBody>
          <a:bodyPr/>
          <a:lstStyle/>
          <a:p>
            <a:fld id="{5A01F3EA-62FE-400D-8682-17FE3B5C25C9}" type="slidenum">
              <a:rPr lang="en-NZ" smtClean="0"/>
              <a:t>19</a:t>
            </a:fld>
            <a:endParaRPr lang="en-NZ"/>
          </a:p>
        </p:txBody>
      </p:sp>
    </p:spTree>
    <p:extLst>
      <p:ext uri="{BB962C8B-B14F-4D97-AF65-F5344CB8AC3E}">
        <p14:creationId xmlns:p14="http://schemas.microsoft.com/office/powerpoint/2010/main" val="531813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A0</a:t>
            </a:r>
          </a:p>
        </p:txBody>
      </p:sp>
      <p:sp>
        <p:nvSpPr>
          <p:cNvPr id="4" name="Slide Number Placeholder 3"/>
          <p:cNvSpPr>
            <a:spLocks noGrp="1"/>
          </p:cNvSpPr>
          <p:nvPr>
            <p:ph type="sldNum" sz="quarter" idx="5"/>
          </p:nvPr>
        </p:nvSpPr>
        <p:spPr/>
        <p:txBody>
          <a:bodyPr/>
          <a:lstStyle/>
          <a:p>
            <a:fld id="{5A01F3EA-62FE-400D-8682-17FE3B5C25C9}" type="slidenum">
              <a:rPr lang="en-NZ" smtClean="0"/>
              <a:t>2</a:t>
            </a:fld>
            <a:endParaRPr lang="en-NZ"/>
          </a:p>
        </p:txBody>
      </p:sp>
    </p:spTree>
    <p:extLst>
      <p:ext uri="{BB962C8B-B14F-4D97-AF65-F5344CB8AC3E}">
        <p14:creationId xmlns:p14="http://schemas.microsoft.com/office/powerpoint/2010/main" val="1514390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F8</a:t>
            </a:r>
          </a:p>
        </p:txBody>
      </p:sp>
      <p:sp>
        <p:nvSpPr>
          <p:cNvPr id="4" name="Slide Number Placeholder 3"/>
          <p:cNvSpPr>
            <a:spLocks noGrp="1"/>
          </p:cNvSpPr>
          <p:nvPr>
            <p:ph type="sldNum" sz="quarter" idx="5"/>
          </p:nvPr>
        </p:nvSpPr>
        <p:spPr/>
        <p:txBody>
          <a:bodyPr/>
          <a:lstStyle/>
          <a:p>
            <a:fld id="{5A01F3EA-62FE-400D-8682-17FE3B5C25C9}" type="slidenum">
              <a:rPr lang="en-NZ" smtClean="0"/>
              <a:t>20</a:t>
            </a:fld>
            <a:endParaRPr lang="en-NZ"/>
          </a:p>
        </p:txBody>
      </p:sp>
    </p:spTree>
    <p:extLst>
      <p:ext uri="{BB962C8B-B14F-4D97-AF65-F5344CB8AC3E}">
        <p14:creationId xmlns:p14="http://schemas.microsoft.com/office/powerpoint/2010/main" val="1142139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B2 (1)</a:t>
            </a:r>
          </a:p>
        </p:txBody>
      </p:sp>
      <p:sp>
        <p:nvSpPr>
          <p:cNvPr id="4" name="Slide Number Placeholder 3"/>
          <p:cNvSpPr>
            <a:spLocks noGrp="1"/>
          </p:cNvSpPr>
          <p:nvPr>
            <p:ph type="sldNum" sz="quarter" idx="5"/>
          </p:nvPr>
        </p:nvSpPr>
        <p:spPr/>
        <p:txBody>
          <a:bodyPr/>
          <a:lstStyle/>
          <a:p>
            <a:fld id="{5A01F3EA-62FE-400D-8682-17FE3B5C25C9}" type="slidenum">
              <a:rPr lang="en-NZ" smtClean="0"/>
              <a:t>21</a:t>
            </a:fld>
            <a:endParaRPr lang="en-NZ"/>
          </a:p>
        </p:txBody>
      </p:sp>
    </p:spTree>
    <p:extLst>
      <p:ext uri="{BB962C8B-B14F-4D97-AF65-F5344CB8AC3E}">
        <p14:creationId xmlns:p14="http://schemas.microsoft.com/office/powerpoint/2010/main" val="1346595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B2 (2)</a:t>
            </a:r>
          </a:p>
        </p:txBody>
      </p:sp>
      <p:sp>
        <p:nvSpPr>
          <p:cNvPr id="4" name="Slide Number Placeholder 3"/>
          <p:cNvSpPr>
            <a:spLocks noGrp="1"/>
          </p:cNvSpPr>
          <p:nvPr>
            <p:ph type="sldNum" sz="quarter" idx="5"/>
          </p:nvPr>
        </p:nvSpPr>
        <p:spPr/>
        <p:txBody>
          <a:bodyPr/>
          <a:lstStyle/>
          <a:p>
            <a:fld id="{5A01F3EA-62FE-400D-8682-17FE3B5C25C9}" type="slidenum">
              <a:rPr lang="en-NZ" smtClean="0"/>
              <a:t>22</a:t>
            </a:fld>
            <a:endParaRPr lang="en-NZ"/>
          </a:p>
        </p:txBody>
      </p:sp>
    </p:spTree>
    <p:extLst>
      <p:ext uri="{BB962C8B-B14F-4D97-AF65-F5344CB8AC3E}">
        <p14:creationId xmlns:p14="http://schemas.microsoft.com/office/powerpoint/2010/main" val="22815832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F9</a:t>
            </a:r>
          </a:p>
        </p:txBody>
      </p:sp>
      <p:sp>
        <p:nvSpPr>
          <p:cNvPr id="4" name="Slide Number Placeholder 3"/>
          <p:cNvSpPr>
            <a:spLocks noGrp="1"/>
          </p:cNvSpPr>
          <p:nvPr>
            <p:ph type="sldNum" sz="quarter" idx="5"/>
          </p:nvPr>
        </p:nvSpPr>
        <p:spPr/>
        <p:txBody>
          <a:bodyPr/>
          <a:lstStyle/>
          <a:p>
            <a:fld id="{5A01F3EA-62FE-400D-8682-17FE3B5C25C9}" type="slidenum">
              <a:rPr lang="en-NZ" smtClean="0"/>
              <a:t>23</a:t>
            </a:fld>
            <a:endParaRPr lang="en-NZ"/>
          </a:p>
        </p:txBody>
      </p:sp>
    </p:spTree>
    <p:extLst>
      <p:ext uri="{BB962C8B-B14F-4D97-AF65-F5344CB8AC3E}">
        <p14:creationId xmlns:p14="http://schemas.microsoft.com/office/powerpoint/2010/main" val="3083418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C3</a:t>
            </a:r>
          </a:p>
        </p:txBody>
      </p:sp>
      <p:sp>
        <p:nvSpPr>
          <p:cNvPr id="4" name="Slide Number Placeholder 3"/>
          <p:cNvSpPr>
            <a:spLocks noGrp="1"/>
          </p:cNvSpPr>
          <p:nvPr>
            <p:ph type="sldNum" sz="quarter" idx="5"/>
          </p:nvPr>
        </p:nvSpPr>
        <p:spPr/>
        <p:txBody>
          <a:bodyPr/>
          <a:lstStyle/>
          <a:p>
            <a:fld id="{5A01F3EA-62FE-400D-8682-17FE3B5C25C9}" type="slidenum">
              <a:rPr lang="en-NZ" smtClean="0"/>
              <a:t>24</a:t>
            </a:fld>
            <a:endParaRPr lang="en-NZ"/>
          </a:p>
        </p:txBody>
      </p:sp>
    </p:spTree>
    <p:extLst>
      <p:ext uri="{BB962C8B-B14F-4D97-AF65-F5344CB8AC3E}">
        <p14:creationId xmlns:p14="http://schemas.microsoft.com/office/powerpoint/2010/main" val="435548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F10</a:t>
            </a:r>
          </a:p>
        </p:txBody>
      </p:sp>
      <p:sp>
        <p:nvSpPr>
          <p:cNvPr id="4" name="Slide Number Placeholder 3"/>
          <p:cNvSpPr>
            <a:spLocks noGrp="1"/>
          </p:cNvSpPr>
          <p:nvPr>
            <p:ph type="sldNum" sz="quarter" idx="5"/>
          </p:nvPr>
        </p:nvSpPr>
        <p:spPr/>
        <p:txBody>
          <a:bodyPr/>
          <a:lstStyle/>
          <a:p>
            <a:fld id="{5A01F3EA-62FE-400D-8682-17FE3B5C25C9}" type="slidenum">
              <a:rPr lang="en-NZ" smtClean="0"/>
              <a:t>25</a:t>
            </a:fld>
            <a:endParaRPr lang="en-NZ"/>
          </a:p>
        </p:txBody>
      </p:sp>
    </p:spTree>
    <p:extLst>
      <p:ext uri="{BB962C8B-B14F-4D97-AF65-F5344CB8AC3E}">
        <p14:creationId xmlns:p14="http://schemas.microsoft.com/office/powerpoint/2010/main" val="3059030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D3 (1)</a:t>
            </a:r>
          </a:p>
        </p:txBody>
      </p:sp>
      <p:sp>
        <p:nvSpPr>
          <p:cNvPr id="4" name="Slide Number Placeholder 3"/>
          <p:cNvSpPr>
            <a:spLocks noGrp="1"/>
          </p:cNvSpPr>
          <p:nvPr>
            <p:ph type="sldNum" sz="quarter" idx="5"/>
          </p:nvPr>
        </p:nvSpPr>
        <p:spPr/>
        <p:txBody>
          <a:bodyPr/>
          <a:lstStyle/>
          <a:p>
            <a:fld id="{5A01F3EA-62FE-400D-8682-17FE3B5C25C9}" type="slidenum">
              <a:rPr lang="en-NZ" smtClean="0"/>
              <a:t>26</a:t>
            </a:fld>
            <a:endParaRPr lang="en-NZ"/>
          </a:p>
        </p:txBody>
      </p:sp>
    </p:spTree>
    <p:extLst>
      <p:ext uri="{BB962C8B-B14F-4D97-AF65-F5344CB8AC3E}">
        <p14:creationId xmlns:p14="http://schemas.microsoft.com/office/powerpoint/2010/main" val="1367349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D3 (2)</a:t>
            </a:r>
          </a:p>
        </p:txBody>
      </p:sp>
      <p:sp>
        <p:nvSpPr>
          <p:cNvPr id="4" name="Slide Number Placeholder 3"/>
          <p:cNvSpPr>
            <a:spLocks noGrp="1"/>
          </p:cNvSpPr>
          <p:nvPr>
            <p:ph type="sldNum" sz="quarter" idx="5"/>
          </p:nvPr>
        </p:nvSpPr>
        <p:spPr/>
        <p:txBody>
          <a:bodyPr/>
          <a:lstStyle/>
          <a:p>
            <a:fld id="{5A01F3EA-62FE-400D-8682-17FE3B5C25C9}" type="slidenum">
              <a:rPr lang="en-NZ" smtClean="0"/>
              <a:t>27</a:t>
            </a:fld>
            <a:endParaRPr lang="en-NZ"/>
          </a:p>
        </p:txBody>
      </p:sp>
    </p:spTree>
    <p:extLst>
      <p:ext uri="{BB962C8B-B14F-4D97-AF65-F5344CB8AC3E}">
        <p14:creationId xmlns:p14="http://schemas.microsoft.com/office/powerpoint/2010/main" val="7732632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F11</a:t>
            </a:r>
          </a:p>
        </p:txBody>
      </p:sp>
      <p:sp>
        <p:nvSpPr>
          <p:cNvPr id="4" name="Slide Number Placeholder 3"/>
          <p:cNvSpPr>
            <a:spLocks noGrp="1"/>
          </p:cNvSpPr>
          <p:nvPr>
            <p:ph type="sldNum" sz="quarter" idx="5"/>
          </p:nvPr>
        </p:nvSpPr>
        <p:spPr/>
        <p:txBody>
          <a:bodyPr/>
          <a:lstStyle/>
          <a:p>
            <a:fld id="{5A01F3EA-62FE-400D-8682-17FE3B5C25C9}" type="slidenum">
              <a:rPr lang="en-NZ" smtClean="0"/>
              <a:t>28</a:t>
            </a:fld>
            <a:endParaRPr lang="en-NZ"/>
          </a:p>
        </p:txBody>
      </p:sp>
    </p:spTree>
    <p:extLst>
      <p:ext uri="{BB962C8B-B14F-4D97-AF65-F5344CB8AC3E}">
        <p14:creationId xmlns:p14="http://schemas.microsoft.com/office/powerpoint/2010/main" val="976094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F12</a:t>
            </a:r>
          </a:p>
        </p:txBody>
      </p:sp>
      <p:sp>
        <p:nvSpPr>
          <p:cNvPr id="4" name="Slide Number Placeholder 3"/>
          <p:cNvSpPr>
            <a:spLocks noGrp="1"/>
          </p:cNvSpPr>
          <p:nvPr>
            <p:ph type="sldNum" sz="quarter" idx="5"/>
          </p:nvPr>
        </p:nvSpPr>
        <p:spPr/>
        <p:txBody>
          <a:bodyPr/>
          <a:lstStyle/>
          <a:p>
            <a:fld id="{5A01F3EA-62FE-400D-8682-17FE3B5C25C9}" type="slidenum">
              <a:rPr lang="en-NZ" smtClean="0"/>
              <a:t>29</a:t>
            </a:fld>
            <a:endParaRPr lang="en-NZ"/>
          </a:p>
        </p:txBody>
      </p:sp>
    </p:spTree>
    <p:extLst>
      <p:ext uri="{BB962C8B-B14F-4D97-AF65-F5344CB8AC3E}">
        <p14:creationId xmlns:p14="http://schemas.microsoft.com/office/powerpoint/2010/main" val="469755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B1</a:t>
            </a:r>
          </a:p>
        </p:txBody>
      </p:sp>
      <p:sp>
        <p:nvSpPr>
          <p:cNvPr id="4" name="Slide Number Placeholder 3"/>
          <p:cNvSpPr>
            <a:spLocks noGrp="1"/>
          </p:cNvSpPr>
          <p:nvPr>
            <p:ph type="sldNum" sz="quarter" idx="5"/>
          </p:nvPr>
        </p:nvSpPr>
        <p:spPr/>
        <p:txBody>
          <a:bodyPr/>
          <a:lstStyle/>
          <a:p>
            <a:fld id="{5A01F3EA-62FE-400D-8682-17FE3B5C25C9}" type="slidenum">
              <a:rPr lang="en-NZ" smtClean="0"/>
              <a:t>3</a:t>
            </a:fld>
            <a:endParaRPr lang="en-NZ"/>
          </a:p>
        </p:txBody>
      </p:sp>
    </p:spTree>
    <p:extLst>
      <p:ext uri="{BB962C8B-B14F-4D97-AF65-F5344CB8AC3E}">
        <p14:creationId xmlns:p14="http://schemas.microsoft.com/office/powerpoint/2010/main" val="830637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100" b="0"/>
          </a:p>
        </p:txBody>
      </p:sp>
      <p:sp>
        <p:nvSpPr>
          <p:cNvPr id="4" name="Slide Number Placeholder 3"/>
          <p:cNvSpPr>
            <a:spLocks noGrp="1"/>
          </p:cNvSpPr>
          <p:nvPr>
            <p:ph type="sldNum" sz="quarter" idx="5"/>
          </p:nvPr>
        </p:nvSpPr>
        <p:spPr/>
        <p:txBody>
          <a:bodyPr/>
          <a:lstStyle/>
          <a:p>
            <a:fld id="{5A01F3EA-62FE-400D-8682-17FE3B5C25C9}" type="slidenum">
              <a:rPr lang="en-NZ" smtClean="0"/>
              <a:t>30</a:t>
            </a:fld>
            <a:endParaRPr lang="en-NZ"/>
          </a:p>
        </p:txBody>
      </p:sp>
    </p:spTree>
    <p:extLst>
      <p:ext uri="{BB962C8B-B14F-4D97-AF65-F5344CB8AC3E}">
        <p14:creationId xmlns:p14="http://schemas.microsoft.com/office/powerpoint/2010/main" val="2199214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31</a:t>
            </a:fld>
            <a:endParaRPr lang="en-NZ"/>
          </a:p>
        </p:txBody>
      </p:sp>
    </p:spTree>
    <p:extLst>
      <p:ext uri="{BB962C8B-B14F-4D97-AF65-F5344CB8AC3E}">
        <p14:creationId xmlns:p14="http://schemas.microsoft.com/office/powerpoint/2010/main" val="36561503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32</a:t>
            </a:fld>
            <a:endParaRPr lang="en-NZ"/>
          </a:p>
        </p:txBody>
      </p:sp>
    </p:spTree>
    <p:extLst>
      <p:ext uri="{BB962C8B-B14F-4D97-AF65-F5344CB8AC3E}">
        <p14:creationId xmlns:p14="http://schemas.microsoft.com/office/powerpoint/2010/main" val="3566801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33</a:t>
            </a:fld>
            <a:endParaRPr lang="en-NZ"/>
          </a:p>
        </p:txBody>
      </p:sp>
    </p:spTree>
    <p:extLst>
      <p:ext uri="{BB962C8B-B14F-4D97-AF65-F5344CB8AC3E}">
        <p14:creationId xmlns:p14="http://schemas.microsoft.com/office/powerpoint/2010/main" val="18713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a:highlight>
                  <a:srgbClr val="FFFF00"/>
                </a:highlight>
              </a:rPr>
              <a:t>Template slide – Negative consequence (near miss, collision, penalty etc.). </a:t>
            </a:r>
          </a:p>
          <a:p>
            <a:endParaRPr lang="en-NZ" sz="1200" b="1">
              <a:highlight>
                <a:srgbClr val="FFFF00"/>
              </a:highlight>
            </a:endParaRPr>
          </a:p>
          <a:p>
            <a:r>
              <a:rPr lang="en-NZ" sz="1200" b="1"/>
              <a:t>How to add the link to the </a:t>
            </a:r>
            <a:r>
              <a:rPr lang="en-NZ" sz="1200" b="1" i="1"/>
              <a:t>go back and try again</a:t>
            </a:r>
            <a:r>
              <a:rPr lang="en-NZ" sz="1200" b="1"/>
              <a:t> button:</a:t>
            </a:r>
          </a:p>
          <a:p>
            <a:pPr marL="342900" indent="-342900">
              <a:buAutoNum type="arabicPeriod"/>
            </a:pPr>
            <a:r>
              <a:rPr lang="en-NZ" sz="1200" b="1"/>
              <a:t>Right click on </a:t>
            </a:r>
            <a:r>
              <a:rPr lang="en-NZ" sz="1200" b="1" i="1"/>
              <a:t>go back and try again</a:t>
            </a:r>
            <a:r>
              <a:rPr lang="en-NZ" sz="1200" b="1"/>
              <a:t> button.</a:t>
            </a:r>
          </a:p>
          <a:p>
            <a:pPr marL="342900" indent="-342900">
              <a:buAutoNum type="arabicPeriod"/>
            </a:pPr>
            <a:r>
              <a:rPr lang="en-NZ" sz="1200" b="1"/>
              <a:t>Click ‘link’ or ‘hyperlink’ from the menu.</a:t>
            </a:r>
          </a:p>
          <a:p>
            <a:pPr marL="342900" indent="-342900">
              <a:buAutoNum type="arabicPeriod"/>
            </a:pPr>
            <a:r>
              <a:rPr lang="en-NZ" sz="1200" b="1"/>
              <a:t>Click ‘place in this document’.</a:t>
            </a:r>
          </a:p>
          <a:p>
            <a:pPr marL="342900" indent="-342900">
              <a:buAutoNum type="arabicPeriod"/>
            </a:pPr>
            <a:r>
              <a:rPr lang="en-NZ" sz="1200" b="1"/>
              <a:t>Select the slide number to link to.</a:t>
            </a:r>
          </a:p>
          <a:p>
            <a:pPr marL="342900" indent="-342900">
              <a:buAutoNum type="arabicPeriod"/>
            </a:pPr>
            <a:r>
              <a:rPr lang="en-NZ" sz="1200" b="1"/>
              <a:t>Click ‘OK’.</a:t>
            </a:r>
          </a:p>
          <a:p>
            <a:pPr marL="342900" indent="-342900">
              <a:buAutoNum type="arabicPeriod"/>
            </a:pPr>
            <a:r>
              <a:rPr lang="en-NZ" sz="1200" b="1"/>
              <a:t>Test the link in slideshow mode.</a:t>
            </a:r>
          </a:p>
        </p:txBody>
      </p:sp>
      <p:sp>
        <p:nvSpPr>
          <p:cNvPr id="4" name="Slide Number Placeholder 3"/>
          <p:cNvSpPr>
            <a:spLocks noGrp="1"/>
          </p:cNvSpPr>
          <p:nvPr>
            <p:ph type="sldNum" sz="quarter" idx="5"/>
          </p:nvPr>
        </p:nvSpPr>
        <p:spPr/>
        <p:txBody>
          <a:bodyPr/>
          <a:lstStyle/>
          <a:p>
            <a:fld id="{5A01F3EA-62FE-400D-8682-17FE3B5C25C9}" type="slidenum">
              <a:rPr lang="en-NZ" smtClean="0"/>
              <a:t>34</a:t>
            </a:fld>
            <a:endParaRPr lang="en-NZ"/>
          </a:p>
        </p:txBody>
      </p:sp>
    </p:spTree>
    <p:extLst>
      <p:ext uri="{BB962C8B-B14F-4D97-AF65-F5344CB8AC3E}">
        <p14:creationId xmlns:p14="http://schemas.microsoft.com/office/powerpoint/2010/main" val="3106216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a:highlight>
                  <a:srgbClr val="FFFF00"/>
                </a:highlight>
              </a:rPr>
              <a:t>Template slide – Avoided potential negative consequence (near miss, collision, penalty etc.). </a:t>
            </a:r>
          </a:p>
          <a:p>
            <a:endParaRPr lang="en-NZ" sz="1200" b="1">
              <a:highlight>
                <a:srgbClr val="FFFF00"/>
              </a:highlight>
            </a:endParaRPr>
          </a:p>
          <a:p>
            <a:r>
              <a:rPr lang="en-NZ" sz="1200" b="1"/>
              <a:t>How to add the link to the </a:t>
            </a:r>
            <a:r>
              <a:rPr lang="en-NZ" sz="1200" b="1" i="1"/>
              <a:t>next</a:t>
            </a:r>
            <a:r>
              <a:rPr lang="en-NZ" sz="1200" b="1"/>
              <a:t> button:</a:t>
            </a:r>
          </a:p>
          <a:p>
            <a:pPr marL="342900" indent="-342900">
              <a:buAutoNum type="arabicPeriod"/>
            </a:pPr>
            <a:r>
              <a:rPr lang="en-NZ" sz="1200" b="1"/>
              <a:t>Right click on </a:t>
            </a:r>
            <a:r>
              <a:rPr lang="en-NZ" sz="1200" b="1" i="1"/>
              <a:t>next</a:t>
            </a:r>
            <a:r>
              <a:rPr lang="en-NZ" sz="1200" b="1"/>
              <a:t> button.</a:t>
            </a:r>
          </a:p>
          <a:p>
            <a:pPr marL="342900" indent="-342900">
              <a:buAutoNum type="arabicPeriod"/>
            </a:pPr>
            <a:r>
              <a:rPr lang="en-NZ" sz="1200" b="1"/>
              <a:t>Click ‘link’ or ‘hyperlink’ from the menu.</a:t>
            </a:r>
          </a:p>
          <a:p>
            <a:pPr marL="342900" indent="-342900">
              <a:buAutoNum type="arabicPeriod"/>
            </a:pPr>
            <a:r>
              <a:rPr lang="en-NZ" sz="1200" b="1"/>
              <a:t>Click ‘place in this document’.</a:t>
            </a:r>
          </a:p>
          <a:p>
            <a:pPr marL="342900" indent="-342900">
              <a:buAutoNum type="arabicPeriod"/>
            </a:pPr>
            <a:r>
              <a:rPr lang="en-NZ" sz="1200" b="1"/>
              <a:t>Select the slide number to link to.</a:t>
            </a:r>
          </a:p>
          <a:p>
            <a:pPr marL="342900" indent="-342900">
              <a:buAutoNum type="arabicPeriod"/>
            </a:pPr>
            <a:r>
              <a:rPr lang="en-NZ" sz="1200" b="1"/>
              <a:t>Click ‘OK’.</a:t>
            </a:r>
          </a:p>
          <a:p>
            <a:pPr marL="342900" indent="-342900">
              <a:buAutoNum type="arabicPeriod"/>
            </a:pPr>
            <a:r>
              <a:rPr lang="en-NZ" sz="1200" b="1"/>
              <a:t>Test the link in slideshow mode.</a:t>
            </a:r>
          </a:p>
        </p:txBody>
      </p:sp>
      <p:sp>
        <p:nvSpPr>
          <p:cNvPr id="4" name="Slide Number Placeholder 3"/>
          <p:cNvSpPr>
            <a:spLocks noGrp="1"/>
          </p:cNvSpPr>
          <p:nvPr>
            <p:ph type="sldNum" sz="quarter" idx="5"/>
          </p:nvPr>
        </p:nvSpPr>
        <p:spPr/>
        <p:txBody>
          <a:bodyPr/>
          <a:lstStyle/>
          <a:p>
            <a:fld id="{5A01F3EA-62FE-400D-8682-17FE3B5C25C9}" type="slidenum">
              <a:rPr lang="en-NZ" smtClean="0"/>
              <a:t>35</a:t>
            </a:fld>
            <a:endParaRPr lang="en-NZ"/>
          </a:p>
        </p:txBody>
      </p:sp>
    </p:spTree>
    <p:extLst>
      <p:ext uri="{BB962C8B-B14F-4D97-AF65-F5344CB8AC3E}">
        <p14:creationId xmlns:p14="http://schemas.microsoft.com/office/powerpoint/2010/main" val="32020091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a:highlight>
                  <a:srgbClr val="FFFF00"/>
                </a:highlight>
              </a:rPr>
              <a:t>Template slide – Decision. </a:t>
            </a:r>
          </a:p>
          <a:p>
            <a:endParaRPr lang="en-NZ" sz="1200" b="1">
              <a:highlight>
                <a:srgbClr val="FFFF00"/>
              </a:highlight>
            </a:endParaRPr>
          </a:p>
          <a:p>
            <a:r>
              <a:rPr lang="en-NZ" sz="1200" b="1"/>
              <a:t>How to add the link to the </a:t>
            </a:r>
            <a:r>
              <a:rPr lang="en-NZ" sz="1200" b="1" i="0"/>
              <a:t>choice</a:t>
            </a:r>
            <a:r>
              <a:rPr lang="en-NZ" sz="1200" b="1" i="1"/>
              <a:t> </a:t>
            </a:r>
            <a:r>
              <a:rPr lang="en-NZ" sz="1200" b="1"/>
              <a:t>buttons:</a:t>
            </a:r>
          </a:p>
          <a:p>
            <a:pPr marL="342900" indent="-342900">
              <a:buAutoNum type="arabicPeriod"/>
            </a:pPr>
            <a:r>
              <a:rPr lang="en-NZ" sz="1200" b="1"/>
              <a:t>Right click on </a:t>
            </a:r>
            <a:r>
              <a:rPr lang="en-NZ" sz="1200" b="1" i="0"/>
              <a:t>the choice </a:t>
            </a:r>
            <a:r>
              <a:rPr lang="en-NZ" sz="1200" b="1"/>
              <a:t>button.</a:t>
            </a:r>
          </a:p>
          <a:p>
            <a:pPr marL="342900" indent="-342900">
              <a:buAutoNum type="arabicPeriod"/>
            </a:pPr>
            <a:r>
              <a:rPr lang="en-NZ" sz="1200" b="1"/>
              <a:t>Click ‘link’ or ‘hyperlink’ from the menu.</a:t>
            </a:r>
          </a:p>
          <a:p>
            <a:pPr marL="342900" indent="-342900">
              <a:buAutoNum type="arabicPeriod"/>
            </a:pPr>
            <a:r>
              <a:rPr lang="en-NZ" sz="1200" b="1"/>
              <a:t>Click ‘place in this document’.</a:t>
            </a:r>
          </a:p>
          <a:p>
            <a:pPr marL="342900" indent="-342900">
              <a:buAutoNum type="arabicPeriod"/>
            </a:pPr>
            <a:r>
              <a:rPr lang="en-NZ" sz="1200" b="1"/>
              <a:t>Select the slide number to link to.</a:t>
            </a:r>
          </a:p>
          <a:p>
            <a:pPr marL="342900" indent="-342900">
              <a:buAutoNum type="arabicPeriod"/>
            </a:pPr>
            <a:r>
              <a:rPr lang="en-NZ" sz="1200" b="1"/>
              <a:t>Click ‘OK’.</a:t>
            </a:r>
            <a:endParaRPr lang="en-NZ" sz="1200" b="1">
              <a:highlight>
                <a:srgbClr val="FFFF00"/>
              </a:highlight>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NZ" sz="1200" b="1"/>
              <a:t>Test the link in slideshow mode.</a:t>
            </a:r>
          </a:p>
        </p:txBody>
      </p:sp>
      <p:sp>
        <p:nvSpPr>
          <p:cNvPr id="4" name="Slide Number Placeholder 3"/>
          <p:cNvSpPr>
            <a:spLocks noGrp="1"/>
          </p:cNvSpPr>
          <p:nvPr>
            <p:ph type="sldNum" sz="quarter" idx="5"/>
          </p:nvPr>
        </p:nvSpPr>
        <p:spPr/>
        <p:txBody>
          <a:bodyPr/>
          <a:lstStyle/>
          <a:p>
            <a:fld id="{5A01F3EA-62FE-400D-8682-17FE3B5C25C9}" type="slidenum">
              <a:rPr lang="en-NZ" smtClean="0"/>
              <a:t>36</a:t>
            </a:fld>
            <a:endParaRPr lang="en-NZ"/>
          </a:p>
        </p:txBody>
      </p:sp>
    </p:spTree>
    <p:extLst>
      <p:ext uri="{BB962C8B-B14F-4D97-AF65-F5344CB8AC3E}">
        <p14:creationId xmlns:p14="http://schemas.microsoft.com/office/powerpoint/2010/main" val="3408675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C1</a:t>
            </a:r>
          </a:p>
        </p:txBody>
      </p:sp>
      <p:sp>
        <p:nvSpPr>
          <p:cNvPr id="4" name="Slide Number Placeholder 3"/>
          <p:cNvSpPr>
            <a:spLocks noGrp="1"/>
          </p:cNvSpPr>
          <p:nvPr>
            <p:ph type="sldNum" sz="quarter" idx="5"/>
          </p:nvPr>
        </p:nvSpPr>
        <p:spPr/>
        <p:txBody>
          <a:bodyPr/>
          <a:lstStyle/>
          <a:p>
            <a:fld id="{5A01F3EA-62FE-400D-8682-17FE3B5C25C9}" type="slidenum">
              <a:rPr lang="en-NZ" smtClean="0"/>
              <a:t>4</a:t>
            </a:fld>
            <a:endParaRPr lang="en-NZ"/>
          </a:p>
        </p:txBody>
      </p:sp>
    </p:spTree>
    <p:extLst>
      <p:ext uri="{BB962C8B-B14F-4D97-AF65-F5344CB8AC3E}">
        <p14:creationId xmlns:p14="http://schemas.microsoft.com/office/powerpoint/2010/main" val="3701466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a:t>
            </a:r>
          </a:p>
        </p:txBody>
      </p:sp>
      <p:sp>
        <p:nvSpPr>
          <p:cNvPr id="4" name="Slide Number Placeholder 3"/>
          <p:cNvSpPr>
            <a:spLocks noGrp="1"/>
          </p:cNvSpPr>
          <p:nvPr>
            <p:ph type="sldNum" sz="quarter" idx="5"/>
          </p:nvPr>
        </p:nvSpPr>
        <p:spPr/>
        <p:txBody>
          <a:bodyPr/>
          <a:lstStyle/>
          <a:p>
            <a:fld id="{5A01F3EA-62FE-400D-8682-17FE3B5C25C9}" type="slidenum">
              <a:rPr lang="en-NZ" smtClean="0"/>
              <a:t>5</a:t>
            </a:fld>
            <a:endParaRPr lang="en-NZ"/>
          </a:p>
        </p:txBody>
      </p:sp>
    </p:spTree>
    <p:extLst>
      <p:ext uri="{BB962C8B-B14F-4D97-AF65-F5344CB8AC3E}">
        <p14:creationId xmlns:p14="http://schemas.microsoft.com/office/powerpoint/2010/main" val="238541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D1 (1)</a:t>
            </a:r>
          </a:p>
        </p:txBody>
      </p:sp>
      <p:sp>
        <p:nvSpPr>
          <p:cNvPr id="4" name="Slide Number Placeholder 3"/>
          <p:cNvSpPr>
            <a:spLocks noGrp="1"/>
          </p:cNvSpPr>
          <p:nvPr>
            <p:ph type="sldNum" sz="quarter" idx="5"/>
          </p:nvPr>
        </p:nvSpPr>
        <p:spPr/>
        <p:txBody>
          <a:bodyPr/>
          <a:lstStyle/>
          <a:p>
            <a:fld id="{5A01F3EA-62FE-400D-8682-17FE3B5C25C9}" type="slidenum">
              <a:rPr lang="en-NZ" smtClean="0"/>
              <a:t>6</a:t>
            </a:fld>
            <a:endParaRPr lang="en-NZ"/>
          </a:p>
        </p:txBody>
      </p:sp>
    </p:spTree>
    <p:extLst>
      <p:ext uri="{BB962C8B-B14F-4D97-AF65-F5344CB8AC3E}">
        <p14:creationId xmlns:p14="http://schemas.microsoft.com/office/powerpoint/2010/main" val="1578943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D1 (2)</a:t>
            </a:r>
          </a:p>
        </p:txBody>
      </p:sp>
      <p:sp>
        <p:nvSpPr>
          <p:cNvPr id="4" name="Slide Number Placeholder 3"/>
          <p:cNvSpPr>
            <a:spLocks noGrp="1"/>
          </p:cNvSpPr>
          <p:nvPr>
            <p:ph type="sldNum" sz="quarter" idx="5"/>
          </p:nvPr>
        </p:nvSpPr>
        <p:spPr/>
        <p:txBody>
          <a:bodyPr/>
          <a:lstStyle/>
          <a:p>
            <a:fld id="{5A01F3EA-62FE-400D-8682-17FE3B5C25C9}" type="slidenum">
              <a:rPr lang="en-NZ" smtClean="0"/>
              <a:t>7</a:t>
            </a:fld>
            <a:endParaRPr lang="en-NZ"/>
          </a:p>
        </p:txBody>
      </p:sp>
    </p:spTree>
    <p:extLst>
      <p:ext uri="{BB962C8B-B14F-4D97-AF65-F5344CB8AC3E}">
        <p14:creationId xmlns:p14="http://schemas.microsoft.com/office/powerpoint/2010/main" val="169874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F2</a:t>
            </a:r>
          </a:p>
        </p:txBody>
      </p:sp>
      <p:sp>
        <p:nvSpPr>
          <p:cNvPr id="4" name="Slide Number Placeholder 3"/>
          <p:cNvSpPr>
            <a:spLocks noGrp="1"/>
          </p:cNvSpPr>
          <p:nvPr>
            <p:ph type="sldNum" sz="quarter" idx="5"/>
          </p:nvPr>
        </p:nvSpPr>
        <p:spPr/>
        <p:txBody>
          <a:bodyPr/>
          <a:lstStyle/>
          <a:p>
            <a:fld id="{5A01F3EA-62FE-400D-8682-17FE3B5C25C9}" type="slidenum">
              <a:rPr lang="en-NZ" smtClean="0"/>
              <a:t>8</a:t>
            </a:fld>
            <a:endParaRPr lang="en-NZ"/>
          </a:p>
        </p:txBody>
      </p:sp>
    </p:spTree>
    <p:extLst>
      <p:ext uri="{BB962C8B-B14F-4D97-AF65-F5344CB8AC3E}">
        <p14:creationId xmlns:p14="http://schemas.microsoft.com/office/powerpoint/2010/main" val="852672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E1 (1)</a:t>
            </a:r>
          </a:p>
        </p:txBody>
      </p:sp>
      <p:sp>
        <p:nvSpPr>
          <p:cNvPr id="4" name="Slide Number Placeholder 3"/>
          <p:cNvSpPr>
            <a:spLocks noGrp="1"/>
          </p:cNvSpPr>
          <p:nvPr>
            <p:ph type="sldNum" sz="quarter" idx="5"/>
          </p:nvPr>
        </p:nvSpPr>
        <p:spPr/>
        <p:txBody>
          <a:bodyPr/>
          <a:lstStyle/>
          <a:p>
            <a:fld id="{5A01F3EA-62FE-400D-8682-17FE3B5C25C9}" type="slidenum">
              <a:rPr lang="en-NZ" smtClean="0"/>
              <a:t>9</a:t>
            </a:fld>
            <a:endParaRPr lang="en-NZ"/>
          </a:p>
        </p:txBody>
      </p:sp>
    </p:spTree>
    <p:extLst>
      <p:ext uri="{BB962C8B-B14F-4D97-AF65-F5344CB8AC3E}">
        <p14:creationId xmlns:p14="http://schemas.microsoft.com/office/powerpoint/2010/main" val="1958466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DE762-121E-9364-AC0E-BB4971C5AF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E168543-137C-502C-5EE0-291E366E63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52245425-B559-B86B-5669-53A61F1FAE96}"/>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1EBBC5F5-5DC9-552A-5D0F-DF95533E33F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47B9372-AEF9-88E3-0FFF-832C6579CD77}"/>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8497143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15DB7-1DF3-C897-8732-2E2891B3E802}"/>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BE96060-2CFE-EA97-9109-6078EA46DC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1FBB38A-CDAF-AEC0-C753-FC656AA10576}"/>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1B2C94AD-3E6E-F0C7-0646-53D50489732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68B0D2C-0A21-D2F6-D071-6A4F34654370}"/>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4306736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0B2B6A-38F2-27D2-BC22-7C0C6EE230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5F62A3A6-CFFE-E2EA-FFA1-9A887A38A7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1F7A2ECE-BDDF-A902-79C9-43F0341EEDB2}"/>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85EF9574-5369-8C66-FFD2-78C147A65D5B}"/>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EC58182-C395-036B-CC05-351169827ECF}"/>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6634178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7EDC-A803-CB01-0F7F-DAD6A1C6017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235B7F9-C537-BBA3-CDF6-1BD5E48E28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69A1E89-3009-5EDD-695A-D9871D3A7DED}"/>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F51ABBF6-AA7F-9CD5-5C11-0FA787A45B0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D96DDBE-CD44-80CA-01FC-C8385209DDC1}"/>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9464828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A613-D082-E8E1-5E9C-14CF16A99B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1FF1626D-396A-367A-BC4D-7DBBBF217E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1C05DC-7A94-B1A6-0538-030F989CEEBE}"/>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48CE8BE7-64F6-92BF-BB3C-11CB00B39F5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2414EDA-7D5A-71E3-2B68-C974F2D48167}"/>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7860340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7FCCE-DB77-2550-008D-219FCDB7EEB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8500183E-A6ED-4BE7-D589-15FC5CACB6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68F33F6D-8BB2-8BBD-E972-B2AAFA35F4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F44D9768-DC11-6252-2000-6E222D895C25}"/>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6" name="Footer Placeholder 5">
            <a:extLst>
              <a:ext uri="{FF2B5EF4-FFF2-40B4-BE49-F238E27FC236}">
                <a16:creationId xmlns:a16="http://schemas.microsoft.com/office/drawing/2014/main" id="{6BCE7D29-73EE-B2C2-08C3-41C1E95B59D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D0F3E81-F9FD-D575-2D76-5504F204CBDD}"/>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1713588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6DFB2-6D53-3209-20E6-6040C12203A6}"/>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7D663CBF-C8CB-9467-99B8-F4E8479153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16D70E-EFA7-0DD7-9B74-8DB8158324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695EBBEE-5D78-D9CC-9468-AEA3CF45F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0EA2D8-6FF7-9BEF-8464-D1880A4155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C0DE9789-E8E7-FC6A-E3D4-B21F8C278F1A}"/>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8" name="Footer Placeholder 7">
            <a:extLst>
              <a:ext uri="{FF2B5EF4-FFF2-40B4-BE49-F238E27FC236}">
                <a16:creationId xmlns:a16="http://schemas.microsoft.com/office/drawing/2014/main" id="{2D122FED-ECF7-9B74-ECA6-4231AA96C773}"/>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91FB5415-0BCF-BD4B-A394-ADA2CED1DF38}"/>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7262097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B2689-7C84-CEB1-C96D-EEA7B590277B}"/>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085E21B0-3C45-9177-9D2D-7F1B2093F307}"/>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4" name="Footer Placeholder 3">
            <a:extLst>
              <a:ext uri="{FF2B5EF4-FFF2-40B4-BE49-F238E27FC236}">
                <a16:creationId xmlns:a16="http://schemas.microsoft.com/office/drawing/2014/main" id="{B29DF31B-CF55-1D5E-AD63-DA76EB730957}"/>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470F53B2-D5D8-D7C4-BC73-FE77783B2A6C}"/>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4712465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ED3973-B1C5-96AF-95AD-1A930386C345}"/>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3" name="Footer Placeholder 2">
            <a:extLst>
              <a:ext uri="{FF2B5EF4-FFF2-40B4-BE49-F238E27FC236}">
                <a16:creationId xmlns:a16="http://schemas.microsoft.com/office/drawing/2014/main" id="{873D0283-8C75-1EE9-1BE7-5BD2E8931E77}"/>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6E2B7D36-7E09-670B-ED38-5A08094A3BB8}"/>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1983909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C19C9-10A4-3A32-DCBB-88E8282B3C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07B68000-6D0D-1DC9-18C7-883A16AF7D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60383BC3-EFF4-4B41-50CA-60CFAED9B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24D3B-3468-1168-313D-327E7FE714A2}"/>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6" name="Footer Placeholder 5">
            <a:extLst>
              <a:ext uri="{FF2B5EF4-FFF2-40B4-BE49-F238E27FC236}">
                <a16:creationId xmlns:a16="http://schemas.microsoft.com/office/drawing/2014/main" id="{9F27788C-A88C-9B3E-3BBB-29D8E9E09806}"/>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9B7F629-6BD5-87BB-26FA-95CAD2724D6A}"/>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40213374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0B0C-A723-997F-9F2C-87B68103AB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98EEF6B-888D-ACFF-566A-AD321C8BB5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268F468E-221C-31E4-1800-6443A0BAF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3D72E-E1B4-FBBC-E604-5C7A2D7ECB56}"/>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6" name="Footer Placeholder 5">
            <a:extLst>
              <a:ext uri="{FF2B5EF4-FFF2-40B4-BE49-F238E27FC236}">
                <a16:creationId xmlns:a16="http://schemas.microsoft.com/office/drawing/2014/main" id="{19913799-A25B-7961-96FD-2D43DF8C510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B373D2B3-E1BA-739D-F474-8C8E506857EC}"/>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6102218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7EE707-CE58-2B4C-CEF4-ED785376D2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BA179666-90FC-7B8B-09AF-899790A6E3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F9C20E9-0E0D-B44F-1B8E-933400275C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104624D0-F949-504F-3A55-66EC19370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A0649E4E-02A3-56B0-1285-4BD562B5B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02E8C-9766-4A1A-93EA-E16E60C4F249}" type="slidenum">
              <a:rPr lang="en-NZ" smtClean="0"/>
              <a:t>‹#›</a:t>
            </a:fld>
            <a:endParaRPr lang="en-NZ"/>
          </a:p>
        </p:txBody>
      </p:sp>
    </p:spTree>
    <p:extLst>
      <p:ext uri="{BB962C8B-B14F-4D97-AF65-F5344CB8AC3E}">
        <p14:creationId xmlns:p14="http://schemas.microsoft.com/office/powerpoint/2010/main" val="374885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12.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 Target="slide30.xml"/><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5.png"/><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4.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9.png"/><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 Target="slide22.xml"/><Relationship Id="rId7"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7.wdp"/><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slide" Target="slide24.xml"/><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28.png"/><Relationship Id="rId4" Type="http://schemas.openxmlformats.org/officeDocument/2006/relationships/slide" Target="slide23.xml"/><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 Target="slide26.xml"/><Relationship Id="rId7" Type="http://schemas.microsoft.com/office/2007/relationships/hdphoto" Target="../media/hdphoto10.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slide" Target="slide25.xml"/><Relationship Id="rId9" Type="http://schemas.microsoft.com/office/2007/relationships/hdphoto" Target="../media/hdphoto11.wdp"/></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4.xml"/><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slide" Target="slide28.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slide" Target="slide31.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8" Type="http://schemas.openxmlformats.org/officeDocument/2006/relationships/hyperlink" Target="https://www.legislation.govt.nz/regulation/public/1999/0099/latest/whole.html#DLM280158" TargetMode="External"/><Relationship Id="rId3" Type="http://schemas.openxmlformats.org/officeDocument/2006/relationships/image" Target="../media/image36.png"/><Relationship Id="rId7" Type="http://schemas.openxmlformats.org/officeDocument/2006/relationships/hyperlink" Target="https://www.legislation.govt.nz/regulation/public/1999/0099/latest/whole.html#DLM280110"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www.legislation.govt.nz/act/public/2005/0037/latest/DLM342687.html" TargetMode="External"/><Relationship Id="rId5" Type="http://schemas.openxmlformats.org/officeDocument/2006/relationships/hyperlink" Target="https://www.legislation.govt.nz/act/public/2005/0037/latest/DLM342657.html" TargetMode="External"/><Relationship Id="rId4" Type="http://schemas.openxmlformats.org/officeDocument/2006/relationships/hyperlink" Target="https://www.legislation.govt.nz/act/public/2005/0037/latest/whole.html#DLM342687" TargetMode="External"/><Relationship Id="rId9" Type="http://schemas.openxmlformats.org/officeDocument/2006/relationships/slide" Target="slide3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5.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FC73-5335-6327-F8F7-3CD585E802AA}"/>
              </a:ext>
            </a:extLst>
          </p:cNvPr>
          <p:cNvSpPr>
            <a:spLocks noGrp="1"/>
          </p:cNvSpPr>
          <p:nvPr>
            <p:ph type="ctrTitle"/>
          </p:nvPr>
        </p:nvSpPr>
        <p:spPr>
          <a:xfrm>
            <a:off x="1778156" y="1046201"/>
            <a:ext cx="8804729" cy="1646413"/>
          </a:xfrm>
        </p:spPr>
        <p:txBody>
          <a:bodyPr wrap="square">
            <a:noAutofit/>
          </a:bodyPr>
          <a:lstStyle/>
          <a:p>
            <a:pPr>
              <a:spcBef>
                <a:spcPts val="0"/>
              </a:spcBef>
            </a:pPr>
            <a:r>
              <a:rPr lang="en-NZ" sz="4000">
                <a:latin typeface="Aptos ExtraBold" panose="020B0004020202020204" pitchFamily="34" charset="0"/>
              </a:rPr>
              <a:t>Do you have what it takes to stay safe around the rail corridor?</a:t>
            </a:r>
          </a:p>
        </p:txBody>
      </p:sp>
      <p:pic>
        <p:nvPicPr>
          <p:cNvPr id="5" name="Picture 4">
            <a:extLst>
              <a:ext uri="{FF2B5EF4-FFF2-40B4-BE49-F238E27FC236}">
                <a16:creationId xmlns:a16="http://schemas.microsoft.com/office/drawing/2014/main" id="{4A211A28-DCC0-C033-D16E-1A78DF37E879}"/>
              </a:ext>
            </a:extLst>
          </p:cNvPr>
          <p:cNvPicPr>
            <a:picLocks noChangeAspect="1"/>
          </p:cNvPicPr>
          <p:nvPr/>
        </p:nvPicPr>
        <p:blipFill>
          <a:blip r:embed="rId3">
            <a:extLst>
              <a:ext uri="{28A0092B-C50C-407E-A947-70E740481C1C}">
                <a14:useLocalDpi xmlns:a14="http://schemas.microsoft.com/office/drawing/2010/main" val="0"/>
              </a:ext>
            </a:extLst>
          </a:blip>
          <a:srcRect l="15690" r="10753" b="18900"/>
          <a:stretch/>
        </p:blipFill>
        <p:spPr>
          <a:xfrm>
            <a:off x="0" y="3314756"/>
            <a:ext cx="12192000" cy="3543244"/>
          </a:xfrm>
          <a:prstGeom prst="rect">
            <a:avLst/>
          </a:prstGeom>
        </p:spPr>
      </p:pic>
      <p:pic>
        <p:nvPicPr>
          <p:cNvPr id="8" name="Picture 7">
            <a:extLst>
              <a:ext uri="{FF2B5EF4-FFF2-40B4-BE49-F238E27FC236}">
                <a16:creationId xmlns:a16="http://schemas.microsoft.com/office/drawing/2014/main" id="{89B40802-4DA6-392E-9008-EC10C20C24B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43342" y="421837"/>
            <a:ext cx="1427873" cy="429002"/>
          </a:xfrm>
          <a:prstGeom prst="rect">
            <a:avLst/>
          </a:prstGeom>
        </p:spPr>
      </p:pic>
      <p:sp>
        <p:nvSpPr>
          <p:cNvPr id="13" name="TextBox 12">
            <a:extLst>
              <a:ext uri="{FF2B5EF4-FFF2-40B4-BE49-F238E27FC236}">
                <a16:creationId xmlns:a16="http://schemas.microsoft.com/office/drawing/2014/main" id="{862B2A27-F44B-0BD8-4069-9159E78F1D19}"/>
              </a:ext>
            </a:extLst>
          </p:cNvPr>
          <p:cNvSpPr txBox="1"/>
          <p:nvPr/>
        </p:nvSpPr>
        <p:spPr>
          <a:xfrm>
            <a:off x="4110388" y="2878751"/>
            <a:ext cx="4140264" cy="523220"/>
          </a:xfrm>
          <a:prstGeom prst="rect">
            <a:avLst/>
          </a:prstGeom>
          <a:noFill/>
        </p:spPr>
        <p:txBody>
          <a:bodyPr wrap="square">
            <a:spAutoFit/>
          </a:bodyPr>
          <a:lstStyle/>
          <a:p>
            <a:r>
              <a:rPr lang="en-NZ" sz="2800">
                <a:latin typeface="Aptos" panose="020B0004020202020204" pitchFamily="34" charset="0"/>
              </a:rPr>
              <a:t>Let’s put it to the test…</a:t>
            </a:r>
          </a:p>
        </p:txBody>
      </p:sp>
      <p:pic>
        <p:nvPicPr>
          <p:cNvPr id="3" name="Picture 2" descr="A black and grey logo&#10;&#10;Description automatically generated">
            <a:extLst>
              <a:ext uri="{FF2B5EF4-FFF2-40B4-BE49-F238E27FC236}">
                <a16:creationId xmlns:a16="http://schemas.microsoft.com/office/drawing/2014/main" id="{9E6B01BE-347F-5B81-DDE4-E2316E29F124}"/>
              </a:ext>
            </a:extLst>
          </p:cNvPr>
          <p:cNvPicPr>
            <a:picLocks noChangeAspect="1"/>
          </p:cNvPicPr>
          <p:nvPr/>
        </p:nvPicPr>
        <p:blipFill>
          <a:blip r:embed="rId5"/>
          <a:stretch>
            <a:fillRect/>
          </a:stretch>
        </p:blipFill>
        <p:spPr>
          <a:xfrm>
            <a:off x="578461" y="425694"/>
            <a:ext cx="2066925" cy="438150"/>
          </a:xfrm>
          <a:prstGeom prst="rect">
            <a:avLst/>
          </a:prstGeom>
        </p:spPr>
      </p:pic>
    </p:spTree>
    <p:extLst>
      <p:ext uri="{BB962C8B-B14F-4D97-AF65-F5344CB8AC3E}">
        <p14:creationId xmlns:p14="http://schemas.microsoft.com/office/powerpoint/2010/main" val="117341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D226E67-E2EE-ED85-AB88-B919EE91AB22}"/>
              </a:ext>
            </a:extLst>
          </p:cNvPr>
          <p:cNvSpPr/>
          <p:nvPr/>
        </p:nvSpPr>
        <p:spPr>
          <a:xfrm>
            <a:off x="0" y="0"/>
            <a:ext cx="12192000" cy="2327368"/>
          </a:xfrm>
          <a:prstGeom prst="rect">
            <a:avLst/>
          </a:prstGeom>
          <a:solidFill>
            <a:srgbClr val="A3C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381130" cy="1938992"/>
          </a:xfrm>
          <a:prstGeom prst="rect">
            <a:avLst/>
          </a:prstGeom>
          <a:noFill/>
        </p:spPr>
        <p:txBody>
          <a:bodyPr wrap="square" rtlCol="0">
            <a:spAutoFit/>
          </a:bodyPr>
          <a:lstStyle/>
          <a:p>
            <a:r>
              <a:rPr lang="en-NZ" b="1"/>
              <a:t>Once your train pulls into the station you spot your mates onboard and go and sit with them. When you all get off the train, they say they’re going to cut across the tracks to save time getting to school.</a:t>
            </a:r>
          </a:p>
          <a:p>
            <a:pPr>
              <a:spcBef>
                <a:spcPts val="600"/>
              </a:spcBef>
            </a:pPr>
            <a:endParaRPr lang="en-NZ" sz="1000"/>
          </a:p>
          <a:p>
            <a:pPr>
              <a:spcBef>
                <a:spcPts val="600"/>
              </a:spcBef>
            </a:pPr>
            <a:r>
              <a:rPr lang="en-NZ"/>
              <a:t>What do you do next?</a:t>
            </a:r>
          </a:p>
          <a:p>
            <a:pPr marL="342900" indent="-342900">
              <a:spcBef>
                <a:spcPts val="600"/>
              </a:spcBef>
              <a:buAutoNum type="alphaUcParenR"/>
            </a:pPr>
            <a:r>
              <a:rPr lang="en-NZ"/>
              <a:t>Take the shortcut, everyone else is doing it and it will save you walking 10 minutes to the overpass.</a:t>
            </a:r>
          </a:p>
          <a:p>
            <a:pPr marL="342900" indent="-342900">
              <a:spcBef>
                <a:spcPts val="600"/>
              </a:spcBef>
              <a:buAutoNum type="alphaUcParenR"/>
            </a:pPr>
            <a:r>
              <a:rPr lang="en-NZ"/>
              <a:t>Tell your mates you should all go the long way around, it’s better to play it safe.</a:t>
            </a:r>
          </a:p>
        </p:txBody>
      </p:sp>
      <p:pic>
        <p:nvPicPr>
          <p:cNvPr id="15" name="Picture 14" descr="A train on the tracks&#10;&#10;Description automatically generated">
            <a:extLst>
              <a:ext uri="{FF2B5EF4-FFF2-40B4-BE49-F238E27FC236}">
                <a16:creationId xmlns:a16="http://schemas.microsoft.com/office/drawing/2014/main" id="{7D60970A-7D1C-6810-453B-9CDD8F21E580}"/>
              </a:ext>
            </a:extLst>
          </p:cNvPr>
          <p:cNvPicPr>
            <a:picLocks noChangeAspect="1"/>
          </p:cNvPicPr>
          <p:nvPr/>
        </p:nvPicPr>
        <p:blipFill rotWithShape="1">
          <a:blip r:embed="rId3">
            <a:extLst>
              <a:ext uri="{28A0092B-C50C-407E-A947-70E740481C1C}">
                <a14:useLocalDpi xmlns:a14="http://schemas.microsoft.com/office/drawing/2010/main" val="0"/>
              </a:ext>
            </a:extLst>
          </a:blip>
          <a:srcRect l="395" t="42756" r="19918" b="19998"/>
          <a:stretch/>
        </p:blipFill>
        <p:spPr>
          <a:xfrm>
            <a:off x="2111189" y="0"/>
            <a:ext cx="7969623" cy="2327368"/>
          </a:xfrm>
          <a:prstGeom prst="rect">
            <a:avLst/>
          </a:prstGeom>
        </p:spPr>
      </p:pic>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Take the shortcut</a:t>
            </a:r>
          </a:p>
        </p:txBody>
      </p:sp>
      <p:sp>
        <p:nvSpPr>
          <p:cNvPr id="6" name="Rectangle: Rounded Corners 5">
            <a:hlinkClick r:id="rId5"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Go around</a:t>
            </a:r>
          </a:p>
        </p:txBody>
      </p:sp>
    </p:spTree>
    <p:extLst>
      <p:ext uri="{BB962C8B-B14F-4D97-AF65-F5344CB8AC3E}">
        <p14:creationId xmlns:p14="http://schemas.microsoft.com/office/powerpoint/2010/main" val="42883667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hlinkClick r:id="rId3" action="ppaction://hlinksldjump"/>
            <a:extLst>
              <a:ext uri="{FF2B5EF4-FFF2-40B4-BE49-F238E27FC236}">
                <a16:creationId xmlns:a16="http://schemas.microsoft.com/office/drawing/2014/main" id="{584576C7-6066-F30F-28C6-451F00141B34}"/>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C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B20D6F97-84B4-0BB4-4C99-02EDA2F4FECB}"/>
              </a:ext>
            </a:extLst>
          </p:cNvPr>
          <p:cNvSpPr txBox="1"/>
          <p:nvPr/>
        </p:nvSpPr>
        <p:spPr>
          <a:xfrm>
            <a:off x="842682" y="4206068"/>
            <a:ext cx="10506636" cy="1260345"/>
          </a:xfrm>
          <a:prstGeom prst="rect">
            <a:avLst/>
          </a:prstGeom>
          <a:noFill/>
        </p:spPr>
        <p:txBody>
          <a:bodyPr wrap="square" rtlCol="0">
            <a:spAutoFit/>
          </a:bodyPr>
          <a:lstStyle/>
          <a:p>
            <a:pPr>
              <a:lnSpc>
                <a:spcPct val="107000"/>
              </a:lnSpc>
            </a:pP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A maintenance crew spots you and shouts at you to stop. You trip and fall on the rough stones, but your mates keep running. The maintenance worker catches up to you and tells you that the penalty for trespassing in the rail corridor is $10,000.</a:t>
            </a:r>
          </a:p>
        </p:txBody>
      </p:sp>
      <p:pic>
        <p:nvPicPr>
          <p:cNvPr id="10" name="Picture 9">
            <a:extLst>
              <a:ext uri="{FF2B5EF4-FFF2-40B4-BE49-F238E27FC236}">
                <a16:creationId xmlns:a16="http://schemas.microsoft.com/office/drawing/2014/main" id="{9BB147F6-C1F3-430F-368A-5C955607B4A9}"/>
              </a:ext>
            </a:extLst>
          </p:cNvPr>
          <p:cNvPicPr>
            <a:picLocks noChangeAspect="1"/>
          </p:cNvPicPr>
          <p:nvPr/>
        </p:nvPicPr>
        <p:blipFill>
          <a:blip r:embed="rId4"/>
          <a:srcRect l="233" t="21533" r="4271" b="1863"/>
          <a:stretch/>
        </p:blipFill>
        <p:spPr>
          <a:xfrm>
            <a:off x="2509348" y="0"/>
            <a:ext cx="7173304" cy="3838576"/>
          </a:xfrm>
          <a:prstGeom prst="rect">
            <a:avLst/>
          </a:prstGeom>
        </p:spPr>
      </p:pic>
    </p:spTree>
    <p:extLst>
      <p:ext uri="{BB962C8B-B14F-4D97-AF65-F5344CB8AC3E}">
        <p14:creationId xmlns:p14="http://schemas.microsoft.com/office/powerpoint/2010/main" val="844547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8">
            <a:hlinkClick r:id="rId3" action="ppaction://hlinksldjump"/>
            <a:extLst>
              <a:ext uri="{FF2B5EF4-FFF2-40B4-BE49-F238E27FC236}">
                <a16:creationId xmlns:a16="http://schemas.microsoft.com/office/drawing/2014/main" id="{07A8FFD1-CF0E-73BE-2D41-2D9A493FDF39}"/>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dirty="0">
                <a:solidFill>
                  <a:schemeClr val="tx1"/>
                </a:solidFill>
              </a:rPr>
              <a:t>Go to end</a:t>
            </a:r>
          </a:p>
        </p:txBody>
      </p:sp>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E8E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446038" y="4080996"/>
            <a:ext cx="11607800" cy="1938992"/>
          </a:xfrm>
          <a:prstGeom prst="rect">
            <a:avLst/>
          </a:prstGeom>
          <a:noFill/>
        </p:spPr>
        <p:txBody>
          <a:bodyPr wrap="square" rtlCol="0">
            <a:spAutoFit/>
          </a:bodyPr>
          <a:lstStyle/>
          <a:p>
            <a:r>
              <a:rPr lang="en-NZ" sz="2200" b="1" dirty="0">
                <a:solidFill>
                  <a:schemeClr val="accent2"/>
                </a:solidFill>
              </a:rPr>
              <a:t>Your mates ignore you and hop down onto the tracks. As you watch them cross to the other side you notice some maintenance workers spot them and follow them out of sight. You see a sign at the edge of the platform and realise that the penalty for trespassing in the rail corridor is $10,000.</a:t>
            </a:r>
            <a:endParaRPr lang="en-NZ" sz="2200" b="1" dirty="0"/>
          </a:p>
          <a:p>
            <a:pPr>
              <a:spcBef>
                <a:spcPts val="1200"/>
              </a:spcBef>
            </a:pPr>
            <a:r>
              <a:rPr lang="en-NZ" sz="2200" b="1" dirty="0">
                <a:solidFill>
                  <a:schemeClr val="accent2"/>
                </a:solidFill>
              </a:rPr>
              <a:t>You turn around and take the long way to get to school, hoping that your friends will be let off with just a warning. </a:t>
            </a:r>
          </a:p>
        </p:txBody>
      </p:sp>
      <p:grpSp>
        <p:nvGrpSpPr>
          <p:cNvPr id="14" name="Group 13">
            <a:extLst>
              <a:ext uri="{FF2B5EF4-FFF2-40B4-BE49-F238E27FC236}">
                <a16:creationId xmlns:a16="http://schemas.microsoft.com/office/drawing/2014/main" id="{839014D3-5BCB-C2CE-0C22-00D7C68FF46E}"/>
              </a:ext>
            </a:extLst>
          </p:cNvPr>
          <p:cNvGrpSpPr/>
          <p:nvPr/>
        </p:nvGrpSpPr>
        <p:grpSpPr>
          <a:xfrm>
            <a:off x="3647661" y="0"/>
            <a:ext cx="4750905" cy="3838576"/>
            <a:chOff x="3007659" y="1847850"/>
            <a:chExt cx="4031781" cy="3257549"/>
          </a:xfrm>
        </p:grpSpPr>
        <p:pic>
          <p:nvPicPr>
            <p:cNvPr id="10" name="Picture 9">
              <a:extLst>
                <a:ext uri="{FF2B5EF4-FFF2-40B4-BE49-F238E27FC236}">
                  <a16:creationId xmlns:a16="http://schemas.microsoft.com/office/drawing/2014/main" id="{7719BB64-596B-796D-287F-719108135CCA}"/>
                </a:ext>
              </a:extLst>
            </p:cNvPr>
            <p:cNvPicPr>
              <a:picLocks noChangeAspect="1"/>
            </p:cNvPicPr>
            <p:nvPr/>
          </p:nvPicPr>
          <p:blipFill rotWithShape="1">
            <a:blip r:embed="rId4">
              <a:extLst>
                <a:ext uri="{28A0092B-C50C-407E-A947-70E740481C1C}">
                  <a14:useLocalDpi xmlns:a14="http://schemas.microsoft.com/office/drawing/2010/main" val="0"/>
                </a:ext>
              </a:extLst>
            </a:blip>
            <a:srcRect l="27688" t="27548" r="27236" b="23891"/>
            <a:stretch/>
          </p:blipFill>
          <p:spPr>
            <a:xfrm>
              <a:off x="3007659" y="1847850"/>
              <a:ext cx="4031781" cy="3257549"/>
            </a:xfrm>
            <a:prstGeom prst="rect">
              <a:avLst/>
            </a:prstGeom>
          </p:spPr>
        </p:pic>
        <p:pic>
          <p:nvPicPr>
            <p:cNvPr id="11" name="Picture 10">
              <a:extLst>
                <a:ext uri="{FF2B5EF4-FFF2-40B4-BE49-F238E27FC236}">
                  <a16:creationId xmlns:a16="http://schemas.microsoft.com/office/drawing/2014/main" id="{ABB517CF-691C-DAF8-D507-C8A5EB56E172}"/>
                </a:ext>
              </a:extLst>
            </p:cNvPr>
            <p:cNvPicPr>
              <a:picLocks noChangeAspect="1"/>
            </p:cNvPicPr>
            <p:nvPr/>
          </p:nvPicPr>
          <p:blipFill rotWithShape="1">
            <a:blip r:embed="rId4">
              <a:extLst>
                <a:ext uri="{28A0092B-C50C-407E-A947-70E740481C1C}">
                  <a14:useLocalDpi xmlns:a14="http://schemas.microsoft.com/office/drawing/2010/main" val="0"/>
                </a:ext>
              </a:extLst>
            </a:blip>
            <a:srcRect l="40343" t="38205" r="39488" b="28829"/>
            <a:stretch/>
          </p:blipFill>
          <p:spPr>
            <a:xfrm>
              <a:off x="4138220" y="2475562"/>
              <a:ext cx="1803919" cy="2211355"/>
            </a:xfrm>
            <a:prstGeom prst="rect">
              <a:avLst/>
            </a:prstGeom>
          </p:spPr>
        </p:pic>
        <p:sp>
          <p:nvSpPr>
            <p:cNvPr id="12" name="Rectangle 11">
              <a:extLst>
                <a:ext uri="{FF2B5EF4-FFF2-40B4-BE49-F238E27FC236}">
                  <a16:creationId xmlns:a16="http://schemas.microsoft.com/office/drawing/2014/main" id="{DB082E63-87DD-2CBB-765E-23324DF69BB4}"/>
                </a:ext>
              </a:extLst>
            </p:cNvPr>
            <p:cNvSpPr/>
            <p:nvPr/>
          </p:nvSpPr>
          <p:spPr>
            <a:xfrm>
              <a:off x="4269581" y="4581525"/>
              <a:ext cx="1686458" cy="266700"/>
            </a:xfrm>
            <a:prstGeom prst="rect">
              <a:avLst/>
            </a:prstGeom>
            <a:solidFill>
              <a:srgbClr val="E2D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3" name="Picture 12">
              <a:extLst>
                <a:ext uri="{FF2B5EF4-FFF2-40B4-BE49-F238E27FC236}">
                  <a16:creationId xmlns:a16="http://schemas.microsoft.com/office/drawing/2014/main" id="{61E0C848-8AB6-C08E-6969-8CCC477146E3}"/>
                </a:ext>
              </a:extLst>
            </p:cNvPr>
            <p:cNvPicPr>
              <a:picLocks noChangeAspect="1"/>
            </p:cNvPicPr>
            <p:nvPr/>
          </p:nvPicPr>
          <p:blipFill rotWithShape="1">
            <a:blip r:embed="rId4">
              <a:extLst>
                <a:ext uri="{28A0092B-C50C-407E-A947-70E740481C1C}">
                  <a14:useLocalDpi xmlns:a14="http://schemas.microsoft.com/office/drawing/2010/main" val="0"/>
                </a:ext>
              </a:extLst>
            </a:blip>
            <a:srcRect l="41990" t="62578" r="41330" b="28829"/>
            <a:stretch/>
          </p:blipFill>
          <p:spPr>
            <a:xfrm>
              <a:off x="4161836" y="4052888"/>
              <a:ext cx="1785257" cy="576433"/>
            </a:xfrm>
            <a:prstGeom prst="rect">
              <a:avLst/>
            </a:prstGeom>
          </p:spPr>
        </p:pic>
        <p:sp>
          <p:nvSpPr>
            <p:cNvPr id="15" name="Rectangle 14">
              <a:extLst>
                <a:ext uri="{FF2B5EF4-FFF2-40B4-BE49-F238E27FC236}">
                  <a16:creationId xmlns:a16="http://schemas.microsoft.com/office/drawing/2014/main" id="{8A52CF40-D40D-EFFD-BC84-BA3463ED94F1}"/>
                </a:ext>
              </a:extLst>
            </p:cNvPr>
            <p:cNvSpPr/>
            <p:nvPr/>
          </p:nvSpPr>
          <p:spPr>
            <a:xfrm>
              <a:off x="5343524" y="4581524"/>
              <a:ext cx="626801" cy="256333"/>
            </a:xfrm>
            <a:prstGeom prst="rect">
              <a:avLst/>
            </a:prstGeom>
            <a:solidFill>
              <a:srgbClr val="E2D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6" name="Picture 15" descr="A sign on a metal fence&#10;&#10;Description automatically generated">
              <a:extLst>
                <a:ext uri="{FF2B5EF4-FFF2-40B4-BE49-F238E27FC236}">
                  <a16:creationId xmlns:a16="http://schemas.microsoft.com/office/drawing/2014/main" id="{3F87E73C-4C7E-AEFD-87DD-5EC83E4143B9}"/>
                </a:ext>
              </a:extLst>
            </p:cNvPr>
            <p:cNvPicPr>
              <a:picLocks noChangeAspect="1"/>
            </p:cNvPicPr>
            <p:nvPr/>
          </p:nvPicPr>
          <p:blipFill rotWithShape="1">
            <a:blip r:embed="rId5">
              <a:extLst>
                <a:ext uri="{28A0092B-C50C-407E-A947-70E740481C1C}">
                  <a14:useLocalDpi xmlns:a14="http://schemas.microsoft.com/office/drawing/2010/main" val="0"/>
                </a:ext>
              </a:extLst>
            </a:blip>
            <a:srcRect l="63268" t="75011" r="17165" b="22218"/>
            <a:stretch/>
          </p:blipFill>
          <p:spPr>
            <a:xfrm>
              <a:off x="5382423" y="4704508"/>
              <a:ext cx="554954" cy="126126"/>
            </a:xfrm>
            <a:prstGeom prst="rect">
              <a:avLst/>
            </a:prstGeom>
          </p:spPr>
        </p:pic>
        <p:pic>
          <p:nvPicPr>
            <p:cNvPr id="17" name="Picture 16" descr="A sign on a metal fence&#10;&#10;Description automatically generated">
              <a:extLst>
                <a:ext uri="{FF2B5EF4-FFF2-40B4-BE49-F238E27FC236}">
                  <a16:creationId xmlns:a16="http://schemas.microsoft.com/office/drawing/2014/main" id="{BC861D5F-395E-C3AD-2F5D-D2778556302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103000"/>
                      </a14:imgEffect>
                      <a14:imgEffect>
                        <a14:brightnessContrast bright="3000"/>
                      </a14:imgEffect>
                    </a14:imgLayer>
                  </a14:imgProps>
                </a:ext>
                <a:ext uri="{28A0092B-C50C-407E-A947-70E740481C1C}">
                  <a14:useLocalDpi xmlns:a14="http://schemas.microsoft.com/office/drawing/2010/main" val="0"/>
                </a:ext>
              </a:extLst>
            </a:blip>
            <a:srcRect l="33317" t="75232" r="40982" b="22416"/>
            <a:stretch/>
          </p:blipFill>
          <p:spPr>
            <a:xfrm rot="21540000">
              <a:off x="4284327" y="4634221"/>
              <a:ext cx="1098096" cy="161308"/>
            </a:xfrm>
            <a:prstGeom prst="rect">
              <a:avLst/>
            </a:prstGeom>
          </p:spPr>
        </p:pic>
        <p:pic>
          <p:nvPicPr>
            <p:cNvPr id="18" name="Picture 17">
              <a:extLst>
                <a:ext uri="{FF2B5EF4-FFF2-40B4-BE49-F238E27FC236}">
                  <a16:creationId xmlns:a16="http://schemas.microsoft.com/office/drawing/2014/main" id="{F0A46C99-4FEF-37D2-F92C-6799EC80ED69}"/>
                </a:ext>
              </a:extLst>
            </p:cNvPr>
            <p:cNvPicPr>
              <a:picLocks noChangeAspect="1"/>
            </p:cNvPicPr>
            <p:nvPr/>
          </p:nvPicPr>
          <p:blipFill rotWithShape="1">
            <a:blip r:embed="rId4">
              <a:extLst>
                <a:ext uri="{28A0092B-C50C-407E-A947-70E740481C1C}">
                  <a14:useLocalDpi xmlns:a14="http://schemas.microsoft.com/office/drawing/2010/main" val="0"/>
                </a:ext>
              </a:extLst>
            </a:blip>
            <a:srcRect l="49649" t="71207" r="47973" b="26688"/>
            <a:stretch/>
          </p:blipFill>
          <p:spPr>
            <a:xfrm>
              <a:off x="5003381" y="4777581"/>
              <a:ext cx="212659" cy="141288"/>
            </a:xfrm>
            <a:prstGeom prst="rect">
              <a:avLst/>
            </a:prstGeom>
          </p:spPr>
        </p:pic>
      </p:grpSp>
    </p:spTree>
    <p:extLst>
      <p:ext uri="{BB962C8B-B14F-4D97-AF65-F5344CB8AC3E}">
        <p14:creationId xmlns:p14="http://schemas.microsoft.com/office/powerpoint/2010/main" val="27814760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CBFB30-CA16-B9C3-24C9-6A6AA33CDA3B}"/>
              </a:ext>
            </a:extLst>
          </p:cNvPr>
          <p:cNvSpPr/>
          <p:nvPr/>
        </p:nvSpPr>
        <p:spPr>
          <a:xfrm>
            <a:off x="-2006" y="0"/>
            <a:ext cx="12191999" cy="23273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2420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When you left the house, you decided to turn your music up super loudly. You don’t want to get a detention for sleeping in class and you’re still feeling drowsy. As you approach a level crossing you think about turning the music back down since you’re feeling a bit distracted.</a:t>
            </a:r>
          </a:p>
          <a:p>
            <a:endParaRPr lang="en-NZ"/>
          </a:p>
          <a:p>
            <a:pPr>
              <a:spcBef>
                <a:spcPts val="600"/>
              </a:spcBef>
            </a:pPr>
            <a:r>
              <a:rPr lang="en-NZ"/>
              <a:t>What do you do next?</a:t>
            </a:r>
          </a:p>
          <a:p>
            <a:pPr marL="342900" indent="-342900">
              <a:spcBef>
                <a:spcPts val="600"/>
              </a:spcBef>
              <a:buAutoNum type="alphaUcParenR"/>
            </a:pPr>
            <a:r>
              <a:rPr lang="en-NZ"/>
              <a:t>Keep the music turned up loud, it’ll amp you up before you get to school.</a:t>
            </a:r>
          </a:p>
          <a:p>
            <a:pPr marL="342900" indent="-342900">
              <a:spcBef>
                <a:spcPts val="600"/>
              </a:spcBef>
              <a:buAutoNum type="alphaUcParenR"/>
            </a:pPr>
            <a:r>
              <a:rPr lang="en-NZ"/>
              <a:t>Turn it down to a normal volume.</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Turn it down</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Keep it loud</a:t>
            </a:r>
          </a:p>
        </p:txBody>
      </p:sp>
      <p:pic>
        <p:nvPicPr>
          <p:cNvPr id="13" name="Picture 12" descr="A hand pressing a radio in a car&#10;&#10;Description automatically generated">
            <a:extLst>
              <a:ext uri="{FF2B5EF4-FFF2-40B4-BE49-F238E27FC236}">
                <a16:creationId xmlns:a16="http://schemas.microsoft.com/office/drawing/2014/main" id="{07CD6EC4-3E63-CA4B-DA56-1BA6C0749AF5}"/>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476" t="34736" r="476" b="13552"/>
          <a:stretch/>
        </p:blipFill>
        <p:spPr>
          <a:xfrm flipH="1">
            <a:off x="2133600" y="1"/>
            <a:ext cx="7924801" cy="2327368"/>
          </a:xfrm>
          <a:prstGeom prst="rect">
            <a:avLst/>
          </a:prstGeom>
        </p:spPr>
      </p:pic>
    </p:spTree>
    <p:extLst>
      <p:ext uri="{BB962C8B-B14F-4D97-AF65-F5344CB8AC3E}">
        <p14:creationId xmlns:p14="http://schemas.microsoft.com/office/powerpoint/2010/main" val="2093734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C9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381940" y="4045810"/>
            <a:ext cx="11428118" cy="1785104"/>
          </a:xfrm>
          <a:prstGeom prst="rect">
            <a:avLst/>
          </a:prstGeom>
          <a:noFill/>
        </p:spPr>
        <p:txBody>
          <a:bodyPr wrap="square" rtlCol="0">
            <a:spAutoFit/>
          </a:bodyPr>
          <a:lstStyle/>
          <a:p>
            <a:r>
              <a:rPr lang="mi-NZ" sz="2200" b="1">
                <a:solidFill>
                  <a:srgbClr val="FF0000"/>
                </a:solidFill>
              </a:rPr>
              <a:t>You drive onto the tracks and suddenly realise that the crossing has been activated, you hadn’t heard the bells or noticed the barrier arms coming down! You </a:t>
            </a:r>
            <a:r>
              <a:rPr lang="en-NZ" sz="2200" b="1">
                <a:solidFill>
                  <a:srgbClr val="FF0000"/>
                </a:solidFill>
              </a:rPr>
              <a:t>drive on the other side of the road to get around the barrier and off the crossing. You clip the end of the barrier arm and scrape the side of your car! The cars waiting at the crossing are honking, and you see someone taking a picture of your number plate. What are your parents going to say when they see the scratch?!</a:t>
            </a:r>
          </a:p>
        </p:txBody>
      </p:sp>
      <p:sp>
        <p:nvSpPr>
          <p:cNvPr id="4" name="Rectangle: Rounded Corners 3">
            <a:hlinkClick r:id="rId3" action="ppaction://hlinksldjump"/>
            <a:extLst>
              <a:ext uri="{FF2B5EF4-FFF2-40B4-BE49-F238E27FC236}">
                <a16:creationId xmlns:a16="http://schemas.microsoft.com/office/drawing/2014/main" id="{4CAA86B8-C2CE-9D12-9258-66B4F635BE50}"/>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pic>
        <p:nvPicPr>
          <p:cNvPr id="6" name="Picture 5" descr="A car with a dent on the side&#10;&#10;Description automatically generated">
            <a:extLst>
              <a:ext uri="{FF2B5EF4-FFF2-40B4-BE49-F238E27FC236}">
                <a16:creationId xmlns:a16="http://schemas.microsoft.com/office/drawing/2014/main" id="{9746E630-34B6-2750-66FF-C0E2F61569EA}"/>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5300"/>
                    </a14:imgEffect>
                    <a14:imgEffect>
                      <a14:brightnessContrast bright="-8000" contrast="30000"/>
                    </a14:imgEffect>
                  </a14:imgLayer>
                </a14:imgProps>
              </a:ext>
              <a:ext uri="{28A0092B-C50C-407E-A947-70E740481C1C}">
                <a14:useLocalDpi xmlns:a14="http://schemas.microsoft.com/office/drawing/2010/main" val="0"/>
              </a:ext>
            </a:extLst>
          </a:blip>
          <a:srcRect l="2255" t="15756" r="-1" b="899"/>
          <a:stretch/>
        </p:blipFill>
        <p:spPr>
          <a:xfrm>
            <a:off x="2094451" y="0"/>
            <a:ext cx="8003097" cy="3838576"/>
          </a:xfrm>
          <a:prstGeom prst="rect">
            <a:avLst/>
          </a:prstGeom>
        </p:spPr>
      </p:pic>
      <p:pic>
        <p:nvPicPr>
          <p:cNvPr id="7" name="Picture 6" descr="A car with a dent on the side&#10;&#10;Description automatically generated">
            <a:extLst>
              <a:ext uri="{FF2B5EF4-FFF2-40B4-BE49-F238E27FC236}">
                <a16:creationId xmlns:a16="http://schemas.microsoft.com/office/drawing/2014/main" id="{8D7C1930-365D-B01A-6B27-5FB587B730C2}"/>
              </a:ext>
            </a:extLst>
          </p:cNvPr>
          <p:cNvPicPr>
            <a:picLocks noChangeAspect="1"/>
          </p:cNvPicPr>
          <p:nvPr/>
        </p:nvPicPr>
        <p:blipFill rotWithShape="1">
          <a:blip r:embed="rId6">
            <a:duotone>
              <a:srgbClr val="4472C4">
                <a:shade val="45000"/>
                <a:satMod val="135000"/>
              </a:srgbClr>
              <a:prstClr val="white"/>
            </a:duotone>
            <a:extLst>
              <a:ext uri="{BEBA8EAE-BF5A-486C-A8C5-ECC9F3942E4B}">
                <a14:imgProps xmlns:a14="http://schemas.microsoft.com/office/drawing/2010/main">
                  <a14:imgLayer r:embed="rId5">
                    <a14:imgEffect>
                      <a14:backgroundRemoval t="12685" b="98981" l="3125" r="98750">
                        <a14:foregroundMark x1="12969" y1="35648" x2="40521" y2="33241"/>
                        <a14:foregroundMark x1="40521" y1="33241" x2="23073" y2="51019"/>
                        <a14:foregroundMark x1="23073" y1="51019" x2="34688" y2="65556"/>
                        <a14:foregroundMark x1="34688" y1="65556" x2="48333" y2="73241"/>
                        <a14:foregroundMark x1="20781" y1="37500" x2="7552" y2="39074"/>
                        <a14:foregroundMark x1="7552" y1="39074" x2="24635" y2="26204"/>
                        <a14:foregroundMark x1="24635" y1="26204" x2="33438" y2="39537"/>
                        <a14:foregroundMark x1="4948" y1="22778" x2="58333" y2="22963"/>
                        <a14:foregroundMark x1="26719" y1="21574" x2="61354" y2="21759"/>
                        <a14:foregroundMark x1="4375" y1="19444" x2="5521" y2="73889"/>
                        <a14:foregroundMark x1="6823" y1="65185" x2="15573" y2="76667"/>
                        <a14:foregroundMark x1="15573" y1="76667" x2="59219" y2="65093"/>
                        <a14:foregroundMark x1="59219" y1="65093" x2="74844" y2="47778"/>
                        <a14:foregroundMark x1="88229" y1="28611" x2="71042" y2="81481"/>
                        <a14:foregroundMark x1="71042" y1="81481" x2="70885" y2="81481"/>
                        <a14:foregroundMark x1="75104" y1="33333" x2="96719" y2="21111"/>
                        <a14:foregroundMark x1="98125" y1="27315" x2="3333" y2="20556"/>
                        <a14:foregroundMark x1="6927" y1="17870" x2="52969" y2="16389"/>
                        <a14:foregroundMark x1="15885" y1="18889" x2="82396" y2="14907"/>
                        <a14:foregroundMark x1="55417" y1="20278" x2="95677" y2="19259"/>
                        <a14:foregroundMark x1="76146" y1="13704" x2="87917" y2="15463"/>
                        <a14:foregroundMark x1="87917" y1="15463" x2="96927" y2="23889"/>
                        <a14:foregroundMark x1="96927" y1="23889" x2="98854" y2="36574"/>
                        <a14:foregroundMark x1="98854" y1="36574" x2="80313" y2="43056"/>
                        <a14:foregroundMark x1="74271" y1="57315" x2="70833" y2="85833"/>
                        <a14:foregroundMark x1="70833" y1="85833" x2="42552" y2="93056"/>
                        <a14:foregroundMark x1="42552" y1="93056" x2="5365" y2="84815"/>
                        <a14:foregroundMark x1="5365" y1="84815" x2="47760" y2="75556"/>
                        <a14:foregroundMark x1="6198" y1="85463" x2="32031" y2="90926"/>
                        <a14:foregroundMark x1="32031" y1="90926" x2="39740" y2="87500"/>
                        <a14:foregroundMark x1="1354" y1="85463" x2="13073" y2="93796"/>
                        <a14:foregroundMark x1="13073" y1="93796" x2="17396" y2="90833"/>
                        <a14:foregroundMark x1="5625" y1="91852" x2="22083" y2="95185"/>
                        <a14:foregroundMark x1="22083" y1="95185" x2="55417" y2="88148"/>
                        <a14:foregroundMark x1="18438" y1="93704" x2="64787" y2="95492"/>
                        <a14:foregroundMark x1="69627" y1="92589" x2="67865" y2="89167"/>
                        <a14:foregroundMark x1="57292" y1="97685" x2="66146" y2="92037"/>
                        <a14:foregroundMark x1="62552" y1="96019" x2="56615" y2="99074"/>
                        <a14:foregroundMark x1="95104" y1="19074" x2="92760" y2="16389"/>
                        <a14:foregroundMark x1="96510" y1="15370" x2="94167" y2="15093"/>
                        <a14:foregroundMark x1="91354" y1="16204" x2="84948" y2="15463"/>
                        <a14:foregroundMark x1="84948" y1="15463" x2="95208" y2="12685"/>
                        <a14:foregroundMark x1="6198" y1="34352" x2="20208" y2="26111"/>
                        <a14:foregroundMark x1="70885" y1="91204" x2="73698" y2="86944"/>
                        <a14:foregroundMark x1="72396" y1="90648" x2="72396" y2="90648"/>
                        <a14:foregroundMark x1="73021" y1="89630" x2="73021" y2="89630"/>
                        <a14:backgroundMark x1="71515" y1="95011" x2="83021" y2="92315"/>
                        <a14:backgroundMark x1="72188" y1="97037" x2="80729" y2="83981"/>
                        <a14:backgroundMark x1="80729" y1="83981" x2="94219" y2="43426"/>
                        <a14:backgroundMark x1="94219" y1="43426" x2="94635" y2="43426"/>
                        <a14:backgroundMark x1="92760" y1="56481" x2="92292" y2="75556"/>
                        <a14:backgroundMark x1="92292" y1="75556" x2="91510" y2="75556"/>
                        <a14:backgroundMark x1="91823" y1="59815" x2="91042" y2="77963"/>
                        <a14:backgroundMark x1="88958" y1="65185" x2="89323" y2="75648"/>
                        <a14:backgroundMark x1="89323" y1="75648" x2="88229" y2="65185"/>
                        <a14:backgroundMark x1="88229" y1="65185" x2="90208" y2="66204"/>
                        <a14:backgroundMark x1="71250" y1="94352" x2="62865" y2="99352"/>
                        <a14:backgroundMark x1="65104" y1="97037" x2="73594" y2="91481"/>
                        <a14:backgroundMark x1="78490" y1="71204" x2="85573" y2="51574"/>
                        <a14:backgroundMark x1="83092" y1="56558" x2="84063" y2="53426"/>
                        <a14:backgroundMark x1="78698" y1="70741" x2="82591" y2="58177"/>
                        <a14:backgroundMark x1="83021" y1="54815" x2="83021" y2="54815"/>
                        <a14:backgroundMark x1="65417" y1="95370" x2="65417" y2="95370"/>
                        <a14:backgroundMark x1="64635" y1="96019" x2="66927" y2="94352"/>
                        <a14:backgroundMark x1="68229" y1="94722" x2="74167" y2="90370"/>
                        <a14:backgroundMark x1="78333" y1="70556" x2="84063" y2="54537"/>
                        <a14:backgroundMark x1="79635" y1="65648" x2="80885" y2="62407"/>
                        <a14:backgroundMark x1="80260" y1="63981" x2="81719" y2="58889"/>
                        <a14:backgroundMark x1="80677" y1="64537" x2="82813" y2="57315"/>
                        <a14:backgroundMark x1="79948" y1="63333" x2="81823" y2="59630"/>
                        <a14:backgroundMark x1="81615" y1="62407" x2="83021" y2="56759"/>
                        <a14:backgroundMark x1="83125" y1="55833" x2="83438" y2="56204"/>
                        <a14:backgroundMark x1="82813" y1="56944" x2="80781" y2="65833"/>
                        <a14:backgroundMark x1="82813" y1="57315" x2="79635" y2="66389"/>
                        <a14:backgroundMark x1="82188" y1="57315" x2="79427" y2="67130"/>
                        <a14:backgroundMark x1="81198" y1="59259" x2="81198" y2="59259"/>
                        <a14:backgroundMark x1="80469" y1="61481" x2="80469" y2="61481"/>
                      </a14:backgroundRemoval>
                    </a14:imgEffect>
                  </a14:imgLayer>
                </a14:imgProps>
              </a:ext>
              <a:ext uri="{28A0092B-C50C-407E-A947-70E740481C1C}">
                <a14:useLocalDpi xmlns:a14="http://schemas.microsoft.com/office/drawing/2010/main" val="0"/>
              </a:ext>
            </a:extLst>
          </a:blip>
          <a:srcRect l="2255" t="15756" r="-1" b="899"/>
          <a:stretch/>
        </p:blipFill>
        <p:spPr>
          <a:xfrm>
            <a:off x="2094452" y="0"/>
            <a:ext cx="8003097" cy="3838576"/>
          </a:xfrm>
          <a:prstGeom prst="rect">
            <a:avLst/>
          </a:prstGeom>
        </p:spPr>
      </p:pic>
    </p:spTree>
    <p:extLst>
      <p:ext uri="{BB962C8B-B14F-4D97-AF65-F5344CB8AC3E}">
        <p14:creationId xmlns:p14="http://schemas.microsoft.com/office/powerpoint/2010/main" val="27597781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859D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661885" y="4380250"/>
            <a:ext cx="8868228" cy="830997"/>
          </a:xfrm>
          <a:prstGeom prst="rect">
            <a:avLst/>
          </a:prstGeom>
          <a:noFill/>
        </p:spPr>
        <p:txBody>
          <a:bodyPr wrap="square" rtlCol="0">
            <a:spAutoFit/>
          </a:bodyPr>
          <a:lstStyle/>
          <a:p>
            <a:pPr algn="ctr"/>
            <a:r>
              <a:rPr lang="en-NZ" sz="2400" b="1">
                <a:solidFill>
                  <a:schemeClr val="accent2"/>
                </a:solidFill>
              </a:rPr>
              <a:t>Lucky you turned it down, because the crossing activated and you’re not sure if you would have heard the bells over your loud music!</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5752922"/>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15" name="Picture 14">
            <a:extLst>
              <a:ext uri="{FF2B5EF4-FFF2-40B4-BE49-F238E27FC236}">
                <a16:creationId xmlns:a16="http://schemas.microsoft.com/office/drawing/2014/main" id="{D806D3E1-957B-C091-334D-8C84E1446540}"/>
              </a:ext>
            </a:extLst>
          </p:cNvPr>
          <p:cNvPicPr>
            <a:picLocks noChangeAspect="1"/>
          </p:cNvPicPr>
          <p:nvPr/>
        </p:nvPicPr>
        <p:blipFill rotWithShape="1">
          <a:blip r:embed="rId4">
            <a:extLst>
              <a:ext uri="{28A0092B-C50C-407E-A947-70E740481C1C}">
                <a14:useLocalDpi xmlns:a14="http://schemas.microsoft.com/office/drawing/2010/main" val="0"/>
              </a:ext>
            </a:extLst>
          </a:blip>
          <a:srcRect l="4478" t="8657" r="3449" b="6518"/>
          <a:stretch/>
        </p:blipFill>
        <p:spPr>
          <a:xfrm>
            <a:off x="2972994" y="0"/>
            <a:ext cx="6246011" cy="3838576"/>
          </a:xfrm>
          <a:prstGeom prst="rect">
            <a:avLst/>
          </a:prstGeom>
        </p:spPr>
      </p:pic>
    </p:spTree>
    <p:extLst>
      <p:ext uri="{BB962C8B-B14F-4D97-AF65-F5344CB8AC3E}">
        <p14:creationId xmlns:p14="http://schemas.microsoft.com/office/powerpoint/2010/main" val="14392120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CBFB30-CA16-B9C3-24C9-6A6AA33CDA3B}"/>
              </a:ext>
            </a:extLst>
          </p:cNvPr>
          <p:cNvSpPr/>
          <p:nvPr/>
        </p:nvSpPr>
        <p:spPr>
          <a:xfrm>
            <a:off x="-2006" y="0"/>
            <a:ext cx="12191999" cy="23273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B8CC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You spot the train along the track and notice that it’s a long freight train moving pretty slowly. You think about shutting your eyes for just a bit while you wait. The traffic’s stopped, and you’ll hear when the bells turn off, so you should be sweet.</a:t>
            </a:r>
          </a:p>
          <a:p>
            <a:endParaRPr lang="en-NZ"/>
          </a:p>
          <a:p>
            <a:pPr>
              <a:spcBef>
                <a:spcPts val="600"/>
              </a:spcBef>
            </a:pPr>
            <a:r>
              <a:rPr lang="en-NZ"/>
              <a:t>What do you do next?</a:t>
            </a:r>
          </a:p>
          <a:p>
            <a:pPr marL="342900" indent="-342900">
              <a:spcBef>
                <a:spcPts val="600"/>
              </a:spcBef>
              <a:buAutoNum type="alphaUcParenR"/>
            </a:pPr>
            <a:r>
              <a:rPr lang="en-NZ"/>
              <a:t>Sit back and shut your eyes.</a:t>
            </a:r>
          </a:p>
          <a:p>
            <a:pPr marL="342900" indent="-342900">
              <a:spcBef>
                <a:spcPts val="600"/>
              </a:spcBef>
              <a:buAutoNum type="alphaUcParenR"/>
            </a:pPr>
            <a:r>
              <a:rPr lang="en-NZ"/>
              <a:t>Sit up straight and open your window to get some fresh air.</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Open the window </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Shut your eyes </a:t>
            </a:r>
          </a:p>
        </p:txBody>
      </p:sp>
      <p:pic>
        <p:nvPicPr>
          <p:cNvPr id="2" name="Picture 1" descr="A red light on a railroad crossing sign&#10;&#10;Description automatically generated">
            <a:extLst>
              <a:ext uri="{FF2B5EF4-FFF2-40B4-BE49-F238E27FC236}">
                <a16:creationId xmlns:a16="http://schemas.microsoft.com/office/drawing/2014/main" id="{12B13F12-B3A1-1EA5-4360-919800BD0844}"/>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
                    </a14:imgEffect>
                  </a14:imgLayer>
                </a14:imgProps>
              </a:ext>
              <a:ext uri="{28A0092B-C50C-407E-A947-70E740481C1C}">
                <a14:useLocalDpi xmlns:a14="http://schemas.microsoft.com/office/drawing/2010/main" val="0"/>
              </a:ext>
            </a:extLst>
          </a:blip>
          <a:srcRect l="434" t="11906" r="368" b="14875"/>
          <a:stretch/>
        </p:blipFill>
        <p:spPr>
          <a:xfrm>
            <a:off x="3086099" y="0"/>
            <a:ext cx="6019801" cy="2327368"/>
          </a:xfrm>
          <a:prstGeom prst="rect">
            <a:avLst/>
          </a:prstGeom>
        </p:spPr>
      </p:pic>
    </p:spTree>
    <p:extLst>
      <p:ext uri="{BB962C8B-B14F-4D97-AF65-F5344CB8AC3E}">
        <p14:creationId xmlns:p14="http://schemas.microsoft.com/office/powerpoint/2010/main" val="13808826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868D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270553" y="3968866"/>
            <a:ext cx="11650891" cy="1938992"/>
          </a:xfrm>
          <a:prstGeom prst="rect">
            <a:avLst/>
          </a:prstGeom>
          <a:noFill/>
        </p:spPr>
        <p:txBody>
          <a:bodyPr wrap="square" rtlCol="0">
            <a:spAutoFit/>
          </a:bodyPr>
          <a:lstStyle/>
          <a:p>
            <a:pPr algn="ctr"/>
            <a:r>
              <a:rPr lang="en-NZ" sz="2000" b="1">
                <a:solidFill>
                  <a:srgbClr val="FF0000"/>
                </a:solidFill>
              </a:rPr>
              <a:t>As you sit back and shut your eyes, the gentle rumbling of the train wagons lulls you to sleep. Your foot slips off the brake and the car starts rolling forwards. You jolt awake when you hear the loud crunch of the barrier. You quickly reverse but the barrier is twisted and dangling awkwardly, and it doesn’t go back up when the train goes past. You get out to have a look and decide to call the emergency number on the sign. They tell you to wait while they call out a technician. Traffic is backing up and people are beeping at you and trying to turn around to go another way. As you sit and wait you hope you won’t get in too much trouble…</a:t>
            </a:r>
          </a:p>
        </p:txBody>
      </p:sp>
      <p:sp>
        <p:nvSpPr>
          <p:cNvPr id="7" name="Rectangle: Rounded Corners 6">
            <a:hlinkClick r:id="rId3" action="ppaction://hlinksldjump"/>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pic>
        <p:nvPicPr>
          <p:cNvPr id="6" name="Picture 5">
            <a:extLst>
              <a:ext uri="{FF2B5EF4-FFF2-40B4-BE49-F238E27FC236}">
                <a16:creationId xmlns:a16="http://schemas.microsoft.com/office/drawing/2014/main" id="{A57E9543-0716-9558-216C-54F6B43E729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2980" t="55261" r="3489" b="5316"/>
          <a:stretch/>
        </p:blipFill>
        <p:spPr>
          <a:xfrm>
            <a:off x="0" y="0"/>
            <a:ext cx="12191999" cy="3838576"/>
          </a:xfrm>
          <a:prstGeom prst="rect">
            <a:avLst/>
          </a:prstGeom>
        </p:spPr>
      </p:pic>
    </p:spTree>
    <p:extLst>
      <p:ext uri="{BB962C8B-B14F-4D97-AF65-F5344CB8AC3E}">
        <p14:creationId xmlns:p14="http://schemas.microsoft.com/office/powerpoint/2010/main" val="31376633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6166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2" y="2755650"/>
            <a:ext cx="10531155" cy="2539157"/>
          </a:xfrm>
          <a:prstGeom prst="rect">
            <a:avLst/>
          </a:prstGeom>
          <a:noFill/>
        </p:spPr>
        <p:txBody>
          <a:bodyPr wrap="square" rtlCol="0">
            <a:spAutoFit/>
          </a:bodyPr>
          <a:lstStyle/>
          <a:p>
            <a:r>
              <a:rPr lang="en-NZ" b="1"/>
              <a:t>As you roll down the window your mind starts to wander, thinking about the homework you didn’t finish last night. The train comes through, and the barrier arms come up again. There are cars stopped on the far side of crossing, but you think about crossing anyway and idling on the yellow cross-hatched lines until the traffic clears. You should be sweet if you just stop for a moment, right?</a:t>
            </a:r>
          </a:p>
          <a:p>
            <a:endParaRPr lang="en-NZ"/>
          </a:p>
          <a:p>
            <a:pPr>
              <a:spcBef>
                <a:spcPts val="600"/>
              </a:spcBef>
            </a:pPr>
            <a:r>
              <a:rPr lang="en-NZ"/>
              <a:t>What do you do next?</a:t>
            </a:r>
          </a:p>
          <a:p>
            <a:pPr marL="342900" indent="-342900">
              <a:spcBef>
                <a:spcPts val="600"/>
              </a:spcBef>
              <a:buAutoNum type="alphaUcParenR"/>
            </a:pPr>
            <a:r>
              <a:rPr lang="en-NZ"/>
              <a:t>Drive across and idle on the yellow lines for a moment.</a:t>
            </a:r>
          </a:p>
          <a:p>
            <a:pPr marL="342900" indent="-342900">
              <a:spcBef>
                <a:spcPts val="600"/>
              </a:spcBef>
              <a:buAutoNum type="alphaUcParenR"/>
            </a:pPr>
            <a:r>
              <a:rPr lang="en-NZ"/>
              <a:t>Stay back and wait for the traffic to clear.</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Stay back</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Drive across</a:t>
            </a:r>
          </a:p>
        </p:txBody>
      </p:sp>
      <p:pic>
        <p:nvPicPr>
          <p:cNvPr id="28" name="Picture 27" descr="A car parked in a parking lot&#10;&#10;Description automatically generated">
            <a:extLst>
              <a:ext uri="{FF2B5EF4-FFF2-40B4-BE49-F238E27FC236}">
                <a16:creationId xmlns:a16="http://schemas.microsoft.com/office/drawing/2014/main" id="{51AE4CE0-FC9C-0A82-2ED4-4136A5BB3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3424" y="1755"/>
            <a:ext cx="9005152" cy="2325613"/>
          </a:xfrm>
          <a:prstGeom prst="rect">
            <a:avLst/>
          </a:prstGeom>
        </p:spPr>
      </p:pic>
    </p:spTree>
    <p:extLst>
      <p:ext uri="{BB962C8B-B14F-4D97-AF65-F5344CB8AC3E}">
        <p14:creationId xmlns:p14="http://schemas.microsoft.com/office/powerpoint/2010/main" val="1198335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335156" y="4122754"/>
            <a:ext cx="9521687" cy="1631216"/>
          </a:xfrm>
          <a:prstGeom prst="rect">
            <a:avLst/>
          </a:prstGeom>
          <a:noFill/>
        </p:spPr>
        <p:txBody>
          <a:bodyPr wrap="square" rtlCol="0">
            <a:spAutoFit/>
          </a:bodyPr>
          <a:lstStyle/>
          <a:p>
            <a:pPr algn="ctr"/>
            <a:r>
              <a:rPr lang="en-NZ" sz="2000" b="1">
                <a:solidFill>
                  <a:srgbClr val="FF0000"/>
                </a:solidFill>
              </a:rPr>
              <a:t>You’re idling on the crossing when the lights start flashing, and the barrier arms begin to come down, then you hear the freight train coming! You try to drive around the car in front of you but there’s no room. The train’s blaring its horn and screeching as it applies the emergency brakes. It’s still going pretty fast though and you’re not out of the way yet! It clips your rear bumper, sending the car spinning and tossing you around. </a:t>
            </a:r>
          </a:p>
        </p:txBody>
      </p:sp>
      <p:pic>
        <p:nvPicPr>
          <p:cNvPr id="21" name="Picture 20" descr="A train on the tracks&#10;&#10;Description automatically generated">
            <a:extLst>
              <a:ext uri="{FF2B5EF4-FFF2-40B4-BE49-F238E27FC236}">
                <a16:creationId xmlns:a16="http://schemas.microsoft.com/office/drawing/2014/main" id="{98B97228-9302-4A40-297A-0B5C06DF7EED}"/>
              </a:ext>
            </a:extLst>
          </p:cNvPr>
          <p:cNvPicPr>
            <a:picLocks noChangeAspect="1"/>
          </p:cNvPicPr>
          <p:nvPr/>
        </p:nvPicPr>
        <p:blipFill rotWithShape="1">
          <a:blip r:embed="rId3">
            <a:extLst>
              <a:ext uri="{28A0092B-C50C-407E-A947-70E740481C1C}">
                <a14:useLocalDpi xmlns:a14="http://schemas.microsoft.com/office/drawing/2010/main" val="0"/>
              </a:ext>
            </a:extLst>
          </a:blip>
          <a:srcRect l="31121" t="30155" r="7" b="19408"/>
          <a:stretch/>
        </p:blipFill>
        <p:spPr>
          <a:xfrm>
            <a:off x="2172014" y="0"/>
            <a:ext cx="7847973" cy="3833562"/>
          </a:xfrm>
          <a:prstGeom prst="rect">
            <a:avLst/>
          </a:prstGeom>
        </p:spPr>
      </p:pic>
      <p:sp>
        <p:nvSpPr>
          <p:cNvPr id="7" name="Rectangle: Rounded Corners 6">
            <a:hlinkClick r:id="rId4" action="ppaction://hlinksldjump"/>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15480865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5E5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1708160"/>
          </a:xfrm>
          <a:prstGeom prst="rect">
            <a:avLst/>
          </a:prstGeom>
          <a:noFill/>
        </p:spPr>
        <p:txBody>
          <a:bodyPr wrap="square" rtlCol="0">
            <a:spAutoFit/>
          </a:bodyPr>
          <a:lstStyle/>
          <a:p>
            <a:r>
              <a:rPr lang="en-NZ" b="1"/>
              <a:t>You wake up to your phone buzzing and see that it’s 7.00am, time to get up and get ready for school!</a:t>
            </a:r>
          </a:p>
          <a:p>
            <a:endParaRPr lang="en-NZ"/>
          </a:p>
          <a:p>
            <a:pPr>
              <a:spcBef>
                <a:spcPts val="600"/>
              </a:spcBef>
            </a:pPr>
            <a:r>
              <a:rPr lang="en-NZ"/>
              <a:t>What do you do next?</a:t>
            </a:r>
          </a:p>
          <a:p>
            <a:pPr marL="342900" indent="-342900">
              <a:spcBef>
                <a:spcPts val="600"/>
              </a:spcBef>
              <a:buAutoNum type="alphaUcParenR"/>
            </a:pPr>
            <a:r>
              <a:rPr lang="en-NZ"/>
              <a:t>Hit snooze and go back to sleep it doesn’t really matter if you have to rush later to get to school in time.</a:t>
            </a:r>
          </a:p>
          <a:p>
            <a:pPr marL="342900" indent="-342900">
              <a:spcBef>
                <a:spcPts val="600"/>
              </a:spcBef>
              <a:buAutoNum type="alphaUcParenR"/>
            </a:pPr>
            <a:r>
              <a:rPr lang="en-NZ"/>
              <a:t>Get up and get ready for school, you don’t want to be late! </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Get out of bed</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Snooze your alarm</a:t>
            </a:r>
          </a:p>
        </p:txBody>
      </p:sp>
      <p:pic>
        <p:nvPicPr>
          <p:cNvPr id="8" name="Picture 7" descr="A phone with a alarm clock&#10;&#10;Description automatically generated with medium confidence">
            <a:extLst>
              <a:ext uri="{FF2B5EF4-FFF2-40B4-BE49-F238E27FC236}">
                <a16:creationId xmlns:a16="http://schemas.microsoft.com/office/drawing/2014/main" id="{F7A9A6CA-8CF6-98BB-5307-34ACD56DAF1B}"/>
              </a:ext>
            </a:extLst>
          </p:cNvPr>
          <p:cNvPicPr>
            <a:picLocks noChangeAspect="1"/>
          </p:cNvPicPr>
          <p:nvPr/>
        </p:nvPicPr>
        <p:blipFill rotWithShape="1">
          <a:blip r:embed="rId5">
            <a:extLst>
              <a:ext uri="{28A0092B-C50C-407E-A947-70E740481C1C}">
                <a14:useLocalDpi xmlns:a14="http://schemas.microsoft.com/office/drawing/2010/main" val="0"/>
              </a:ext>
            </a:extLst>
          </a:blip>
          <a:srcRect t="8481" b="21059"/>
          <a:stretch/>
        </p:blipFill>
        <p:spPr>
          <a:xfrm>
            <a:off x="3159853" y="0"/>
            <a:ext cx="5872294" cy="2327368"/>
          </a:xfrm>
          <a:prstGeom prst="rect">
            <a:avLst/>
          </a:prstGeom>
        </p:spPr>
      </p:pic>
    </p:spTree>
    <p:extLst>
      <p:ext uri="{BB962C8B-B14F-4D97-AF65-F5344CB8AC3E}">
        <p14:creationId xmlns:p14="http://schemas.microsoft.com/office/powerpoint/2010/main" val="17828990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403288" y="3935283"/>
            <a:ext cx="9469924" cy="2031325"/>
          </a:xfrm>
          <a:prstGeom prst="rect">
            <a:avLst/>
          </a:prstGeom>
          <a:noFill/>
        </p:spPr>
        <p:txBody>
          <a:bodyPr wrap="square" rtlCol="0">
            <a:spAutoFit/>
          </a:bodyPr>
          <a:lstStyle/>
          <a:p>
            <a:pPr algn="ctr"/>
            <a:r>
              <a:rPr lang="en-NZ" sz="2200" b="1">
                <a:solidFill>
                  <a:schemeClr val="accent2"/>
                </a:solidFill>
              </a:rPr>
              <a:t>Lucky you didn’t go, because the crossing activated again, and the traffic ahead still hadn’t moved. You would have been stuck on the tracks and right in the path of a freight train if you’d been idling on the yellow lines! </a:t>
            </a:r>
          </a:p>
          <a:p>
            <a:pPr algn="ctr"/>
            <a:endParaRPr lang="en-NZ" sz="1600" b="1">
              <a:solidFill>
                <a:schemeClr val="accent2"/>
              </a:solidFill>
            </a:endParaRPr>
          </a:p>
          <a:p>
            <a:pPr algn="ctr"/>
            <a:r>
              <a:rPr lang="en-NZ" sz="2200" b="1">
                <a:solidFill>
                  <a:schemeClr val="accent2"/>
                </a:solidFill>
              </a:rPr>
              <a:t>As you drive the rest of the way to school you realise how much being tired has affected your driving this morning. You decide to go to bed earlier tonight.</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606331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dirty="0">
                <a:solidFill>
                  <a:schemeClr val="tx1"/>
                </a:solidFill>
              </a:rPr>
              <a:t>Go to end</a:t>
            </a:r>
          </a:p>
        </p:txBody>
      </p:sp>
      <p:pic>
        <p:nvPicPr>
          <p:cNvPr id="10" name="Picture 9" descr="A red light on a railroad crossing sign&#10;&#10;Description automatically generated">
            <a:extLst>
              <a:ext uri="{FF2B5EF4-FFF2-40B4-BE49-F238E27FC236}">
                <a16:creationId xmlns:a16="http://schemas.microsoft.com/office/drawing/2014/main" id="{2A008FBD-B6D0-9AD7-DFA4-4C8ED8365D42}"/>
              </a:ext>
            </a:extLst>
          </p:cNvPr>
          <p:cNvPicPr>
            <a:picLocks noChangeAspect="1"/>
          </p:cNvPicPr>
          <p:nvPr/>
        </p:nvPicPr>
        <p:blipFill rotWithShape="1">
          <a:blip r:embed="rId4">
            <a:extLst>
              <a:ext uri="{28A0092B-C50C-407E-A947-70E740481C1C}">
                <a14:useLocalDpi xmlns:a14="http://schemas.microsoft.com/office/drawing/2010/main" val="0"/>
              </a:ext>
            </a:extLst>
          </a:blip>
          <a:srcRect l="651" t="8409" r="105"/>
          <a:stretch/>
        </p:blipFill>
        <p:spPr>
          <a:xfrm>
            <a:off x="2125735" y="0"/>
            <a:ext cx="7940529" cy="3838576"/>
          </a:xfrm>
          <a:prstGeom prst="rect">
            <a:avLst/>
          </a:prstGeom>
        </p:spPr>
      </p:pic>
    </p:spTree>
    <p:extLst>
      <p:ext uri="{BB962C8B-B14F-4D97-AF65-F5344CB8AC3E}">
        <p14:creationId xmlns:p14="http://schemas.microsoft.com/office/powerpoint/2010/main" val="30357350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4D6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2125434" y="4128577"/>
            <a:ext cx="7941129" cy="1354217"/>
          </a:xfrm>
          <a:prstGeom prst="rect">
            <a:avLst/>
          </a:prstGeom>
          <a:noFill/>
        </p:spPr>
        <p:txBody>
          <a:bodyPr wrap="square" rtlCol="0">
            <a:spAutoFit/>
          </a:bodyPr>
          <a:lstStyle/>
          <a:p>
            <a:pPr algn="ctr">
              <a:spcBef>
                <a:spcPts val="600"/>
              </a:spcBef>
            </a:pPr>
            <a:r>
              <a:rPr lang="en-NZ" sz="2400" b="1">
                <a:solidFill>
                  <a:schemeClr val="accent2"/>
                </a:solidFill>
              </a:rPr>
              <a:t>You wake up and realise you’ve slept in way more than you expected, it’s already 8.15 and you’re going to be late! </a:t>
            </a:r>
          </a:p>
          <a:p>
            <a:pPr algn="ctr">
              <a:spcBef>
                <a:spcPts val="1200"/>
              </a:spcBef>
            </a:pPr>
            <a:r>
              <a:rPr lang="en-NZ" sz="2400" b="1">
                <a:solidFill>
                  <a:schemeClr val="accent2"/>
                </a:solidFill>
              </a:rPr>
              <a:t>You quickly get ready, rush out the door and jump in the car.</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29" y="5767436"/>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7" name="Picture 6">
            <a:extLst>
              <a:ext uri="{FF2B5EF4-FFF2-40B4-BE49-F238E27FC236}">
                <a16:creationId xmlns:a16="http://schemas.microsoft.com/office/drawing/2014/main" id="{FD8143A2-8981-99F5-79C8-3151E84D4C4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contrast="-15000"/>
                    </a14:imgEffect>
                  </a14:imgLayer>
                </a14:imgProps>
              </a:ext>
            </a:extLst>
          </a:blip>
          <a:srcRect t="10339" r="17143" b="6898"/>
          <a:stretch/>
        </p:blipFill>
        <p:spPr>
          <a:xfrm>
            <a:off x="1777998" y="-12"/>
            <a:ext cx="8636002" cy="3838588"/>
          </a:xfrm>
          <a:prstGeom prst="rect">
            <a:avLst/>
          </a:prstGeom>
        </p:spPr>
      </p:pic>
      <p:pic>
        <p:nvPicPr>
          <p:cNvPr id="10" name="Picture 9">
            <a:extLst>
              <a:ext uri="{FF2B5EF4-FFF2-40B4-BE49-F238E27FC236}">
                <a16:creationId xmlns:a16="http://schemas.microsoft.com/office/drawing/2014/main" id="{F30B1747-985E-BAF4-DBDA-D0A82F93EF3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contrast="-15000"/>
                    </a14:imgEffect>
                  </a14:imgLayer>
                </a14:imgProps>
              </a:ext>
            </a:extLst>
          </a:blip>
          <a:srcRect l="46400" t="60897" r="51042" b="6898"/>
          <a:stretch/>
        </p:blipFill>
        <p:spPr>
          <a:xfrm>
            <a:off x="6385560" y="2337263"/>
            <a:ext cx="274320" cy="1493693"/>
          </a:xfrm>
          <a:prstGeom prst="rect">
            <a:avLst/>
          </a:prstGeom>
          <a:effectLst>
            <a:softEdge rad="31750"/>
          </a:effectLst>
        </p:spPr>
      </p:pic>
      <p:pic>
        <p:nvPicPr>
          <p:cNvPr id="11" name="Picture 10">
            <a:extLst>
              <a:ext uri="{FF2B5EF4-FFF2-40B4-BE49-F238E27FC236}">
                <a16:creationId xmlns:a16="http://schemas.microsoft.com/office/drawing/2014/main" id="{B417531B-DDBB-72F1-7D40-48D5EEB1049D}"/>
              </a:ext>
            </a:extLst>
          </p:cNvPr>
          <p:cNvPicPr>
            <a:picLocks noChangeAspect="1"/>
          </p:cNvPicPr>
          <p:nvPr/>
        </p:nvPicPr>
        <p:blipFill rotWithShape="1">
          <a:blip r:embed="rId6"/>
          <a:srcRect l="46400" t="60897" r="51042" b="6898"/>
          <a:stretch/>
        </p:blipFill>
        <p:spPr>
          <a:xfrm flipH="1">
            <a:off x="6248400" y="2322023"/>
            <a:ext cx="274320" cy="1493693"/>
          </a:xfrm>
          <a:prstGeom prst="rect">
            <a:avLst/>
          </a:prstGeom>
          <a:effectLst>
            <a:softEdge rad="31750"/>
          </a:effectLst>
        </p:spPr>
      </p:pic>
      <p:pic>
        <p:nvPicPr>
          <p:cNvPr id="12" name="Picture 11">
            <a:extLst>
              <a:ext uri="{FF2B5EF4-FFF2-40B4-BE49-F238E27FC236}">
                <a16:creationId xmlns:a16="http://schemas.microsoft.com/office/drawing/2014/main" id="{1711BF9E-FEF1-9E2C-BC9A-9B932F38E46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contrast="-15000"/>
                    </a14:imgEffect>
                  </a14:imgLayer>
                </a14:imgProps>
              </a:ext>
            </a:extLst>
          </a:blip>
          <a:srcRect l="46400" t="60897" r="51042" b="6898"/>
          <a:stretch/>
        </p:blipFill>
        <p:spPr>
          <a:xfrm flipH="1">
            <a:off x="5844539" y="2299163"/>
            <a:ext cx="643890" cy="1493693"/>
          </a:xfrm>
          <a:prstGeom prst="rect">
            <a:avLst/>
          </a:prstGeom>
          <a:effectLst>
            <a:softEdge rad="31750"/>
          </a:effectLst>
        </p:spPr>
      </p:pic>
      <p:pic>
        <p:nvPicPr>
          <p:cNvPr id="13" name="Picture 12">
            <a:extLst>
              <a:ext uri="{FF2B5EF4-FFF2-40B4-BE49-F238E27FC236}">
                <a16:creationId xmlns:a16="http://schemas.microsoft.com/office/drawing/2014/main" id="{6F5EDCCC-B3E6-6E1E-7C7C-2F1A1E908E12}"/>
              </a:ext>
            </a:extLst>
          </p:cNvPr>
          <p:cNvPicPr>
            <a:picLocks noChangeAspect="1"/>
          </p:cNvPicPr>
          <p:nvPr/>
        </p:nvPicPr>
        <p:blipFill rotWithShape="1">
          <a:blip r:embed="rId7">
            <a:extLst>
              <a:ext uri="{BEBA8EAE-BF5A-486C-A8C5-ECC9F3942E4B}">
                <a14:imgProps xmlns:a14="http://schemas.microsoft.com/office/drawing/2010/main">
                  <a14:imgLayer r:embed="rId5">
                    <a14:imgEffect>
                      <a14:brightnessContrast bright="-5000" contrast="-11000"/>
                    </a14:imgEffect>
                  </a14:imgLayer>
                </a14:imgProps>
              </a:ext>
            </a:extLst>
          </a:blip>
          <a:srcRect l="47069" t="67514" r="51042" b="13909"/>
          <a:stretch/>
        </p:blipFill>
        <p:spPr>
          <a:xfrm>
            <a:off x="5646737" y="2976927"/>
            <a:ext cx="365760" cy="861649"/>
          </a:xfrm>
          <a:prstGeom prst="rect">
            <a:avLst/>
          </a:prstGeom>
          <a:effectLst>
            <a:softEdge rad="31750"/>
          </a:effectLst>
        </p:spPr>
      </p:pic>
      <p:pic>
        <p:nvPicPr>
          <p:cNvPr id="14" name="Picture 13">
            <a:extLst>
              <a:ext uri="{FF2B5EF4-FFF2-40B4-BE49-F238E27FC236}">
                <a16:creationId xmlns:a16="http://schemas.microsoft.com/office/drawing/2014/main" id="{1C8526DA-D749-81E2-5EDC-13BEB5C26D5F}"/>
              </a:ext>
            </a:extLst>
          </p:cNvPr>
          <p:cNvPicPr>
            <a:picLocks noChangeAspect="1"/>
          </p:cNvPicPr>
          <p:nvPr/>
        </p:nvPicPr>
        <p:blipFill rotWithShape="1">
          <a:blip r:embed="rId6"/>
          <a:srcRect l="47069" t="67514" r="51042" b="6898"/>
          <a:stretch/>
        </p:blipFill>
        <p:spPr>
          <a:xfrm flipH="1">
            <a:off x="6248400" y="2655570"/>
            <a:ext cx="365760" cy="1186816"/>
          </a:xfrm>
          <a:prstGeom prst="rect">
            <a:avLst/>
          </a:prstGeom>
          <a:effectLst>
            <a:softEdge rad="31750"/>
          </a:effectLst>
        </p:spPr>
      </p:pic>
      <p:pic>
        <p:nvPicPr>
          <p:cNvPr id="16" name="Picture 15">
            <a:extLst>
              <a:ext uri="{FF2B5EF4-FFF2-40B4-BE49-F238E27FC236}">
                <a16:creationId xmlns:a16="http://schemas.microsoft.com/office/drawing/2014/main" id="{D37AB821-A180-74CB-DA1E-45B45EE289C4}"/>
              </a:ext>
            </a:extLst>
          </p:cNvPr>
          <p:cNvPicPr>
            <a:picLocks noChangeAspect="1"/>
          </p:cNvPicPr>
          <p:nvPr/>
        </p:nvPicPr>
        <p:blipFill rotWithShape="1">
          <a:blip r:embed="rId8">
            <a:extLst>
              <a:ext uri="{BEBA8EAE-BF5A-486C-A8C5-ECC9F3942E4B}">
                <a14:imgProps xmlns:a14="http://schemas.microsoft.com/office/drawing/2010/main">
                  <a14:imgLayer r:embed="rId5">
                    <a14:imgEffect>
                      <a14:brightnessContrast bright="5000"/>
                    </a14:imgEffect>
                  </a14:imgLayer>
                </a14:imgProps>
              </a:ext>
            </a:extLst>
          </a:blip>
          <a:srcRect l="46400" t="79814" r="51042" b="6898"/>
          <a:stretch/>
        </p:blipFill>
        <p:spPr>
          <a:xfrm flipH="1">
            <a:off x="5950585" y="3020834"/>
            <a:ext cx="643890" cy="616281"/>
          </a:xfrm>
          <a:prstGeom prst="rect">
            <a:avLst/>
          </a:prstGeom>
          <a:effectLst>
            <a:softEdge rad="31750"/>
          </a:effectLst>
        </p:spPr>
      </p:pic>
      <p:pic>
        <p:nvPicPr>
          <p:cNvPr id="17" name="Picture 16">
            <a:extLst>
              <a:ext uri="{FF2B5EF4-FFF2-40B4-BE49-F238E27FC236}">
                <a16:creationId xmlns:a16="http://schemas.microsoft.com/office/drawing/2014/main" id="{D3042640-C61D-3B67-01BE-CB5B64FAF972}"/>
              </a:ext>
            </a:extLst>
          </p:cNvPr>
          <p:cNvPicPr>
            <a:picLocks noChangeAspect="1"/>
          </p:cNvPicPr>
          <p:nvPr/>
        </p:nvPicPr>
        <p:blipFill rotWithShape="1">
          <a:blip r:embed="rId6"/>
          <a:srcRect l="24759" t="44348" r="72682" b="48587"/>
          <a:stretch/>
        </p:blipFill>
        <p:spPr>
          <a:xfrm>
            <a:off x="4587729" y="1630680"/>
            <a:ext cx="266700" cy="288602"/>
          </a:xfrm>
          <a:prstGeom prst="rect">
            <a:avLst/>
          </a:prstGeom>
        </p:spPr>
      </p:pic>
    </p:spTree>
    <p:extLst>
      <p:ext uri="{BB962C8B-B14F-4D97-AF65-F5344CB8AC3E}">
        <p14:creationId xmlns:p14="http://schemas.microsoft.com/office/powerpoint/2010/main" val="23987785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5E5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Halfway to school you approach a level crossing. The car in front of you has slowed right down even though the crossing is clear, so you honk at them to hurry up. Knowing that you’re going to be late for school, you think about overtaking the car so that you won’t stay stuck behind them.</a:t>
            </a:r>
          </a:p>
          <a:p>
            <a:endParaRPr lang="en-NZ"/>
          </a:p>
          <a:p>
            <a:pPr>
              <a:spcBef>
                <a:spcPts val="600"/>
              </a:spcBef>
            </a:pPr>
            <a:r>
              <a:rPr lang="en-NZ"/>
              <a:t>What do you do next?</a:t>
            </a:r>
          </a:p>
          <a:p>
            <a:pPr marL="342900" indent="-342900">
              <a:spcBef>
                <a:spcPts val="600"/>
              </a:spcBef>
              <a:buAutoNum type="alphaUcParenR"/>
            </a:pPr>
            <a:r>
              <a:rPr lang="en-NZ"/>
              <a:t>Overtake the car, both lanes are pretty wide you won’t need to drive that fast, so you should be all good.</a:t>
            </a:r>
          </a:p>
          <a:p>
            <a:pPr marL="342900" indent="-342900">
              <a:spcBef>
                <a:spcPts val="600"/>
              </a:spcBef>
              <a:buAutoNum type="alphaUcParenR"/>
            </a:pPr>
            <a:r>
              <a:rPr lang="en-NZ"/>
              <a:t>Wait behind them, you’re going to be late anyway.</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Wait behind the car</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Overtake the car</a:t>
            </a:r>
          </a:p>
        </p:txBody>
      </p:sp>
      <p:pic>
        <p:nvPicPr>
          <p:cNvPr id="7" name="Picture 6">
            <a:extLst>
              <a:ext uri="{FF2B5EF4-FFF2-40B4-BE49-F238E27FC236}">
                <a16:creationId xmlns:a16="http://schemas.microsoft.com/office/drawing/2014/main" id="{AC62CDFD-AD94-3B2C-6A59-A478A69F21D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
                    </a14:imgEffect>
                  </a14:imgLayer>
                </a14:imgProps>
              </a:ext>
            </a:extLst>
          </a:blip>
          <a:srcRect l="9785" t="37948" r="6192" b="15148"/>
          <a:stretch/>
        </p:blipFill>
        <p:spPr>
          <a:xfrm>
            <a:off x="0" y="1"/>
            <a:ext cx="12192000" cy="2327368"/>
          </a:xfrm>
          <a:prstGeom prst="rect">
            <a:avLst/>
          </a:prstGeom>
        </p:spPr>
      </p:pic>
      <p:pic>
        <p:nvPicPr>
          <p:cNvPr id="10" name="Picture 9">
            <a:extLst>
              <a:ext uri="{FF2B5EF4-FFF2-40B4-BE49-F238E27FC236}">
                <a16:creationId xmlns:a16="http://schemas.microsoft.com/office/drawing/2014/main" id="{4B3E260B-3487-EE64-6E00-02D1C1181B65}"/>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3000"/>
                    </a14:imgEffect>
                  </a14:imgLayer>
                </a14:imgProps>
              </a:ext>
            </a:extLst>
          </a:blip>
          <a:srcRect l="54097" t="67976" r="38332" b="24181"/>
          <a:stretch/>
        </p:blipFill>
        <p:spPr>
          <a:xfrm>
            <a:off x="6292515" y="1864896"/>
            <a:ext cx="1407695" cy="498568"/>
          </a:xfrm>
          <a:prstGeom prst="rect">
            <a:avLst/>
          </a:prstGeom>
          <a:effectLst>
            <a:softEdge rad="63500"/>
          </a:effectLst>
        </p:spPr>
      </p:pic>
      <p:pic>
        <p:nvPicPr>
          <p:cNvPr id="11" name="Picture 10">
            <a:extLst>
              <a:ext uri="{FF2B5EF4-FFF2-40B4-BE49-F238E27FC236}">
                <a16:creationId xmlns:a16="http://schemas.microsoft.com/office/drawing/2014/main" id="{B1D5F101-041E-5B98-F2F8-D2F0204E0F8C}"/>
              </a:ext>
            </a:extLst>
          </p:cNvPr>
          <p:cNvPicPr>
            <a:picLocks noChangeAspect="1"/>
          </p:cNvPicPr>
          <p:nvPr/>
        </p:nvPicPr>
        <p:blipFill rotWithShape="1">
          <a:blip r:embed="rId9"/>
          <a:srcRect l="81702" t="46273" r="15976" b="47665"/>
          <a:stretch/>
        </p:blipFill>
        <p:spPr>
          <a:xfrm>
            <a:off x="10130589" y="541420"/>
            <a:ext cx="336886" cy="300791"/>
          </a:xfrm>
          <a:prstGeom prst="rect">
            <a:avLst/>
          </a:prstGeom>
        </p:spPr>
      </p:pic>
    </p:spTree>
    <p:extLst>
      <p:ext uri="{BB962C8B-B14F-4D97-AF65-F5344CB8AC3E}">
        <p14:creationId xmlns:p14="http://schemas.microsoft.com/office/powerpoint/2010/main" val="29554930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C21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419099" y="4076587"/>
            <a:ext cx="11353802" cy="1723549"/>
          </a:xfrm>
          <a:prstGeom prst="rect">
            <a:avLst/>
          </a:prstGeom>
          <a:noFill/>
        </p:spPr>
        <p:txBody>
          <a:bodyPr wrap="square" rtlCol="0">
            <a:spAutoFit/>
          </a:bodyPr>
          <a:lstStyle/>
          <a:p>
            <a:pPr algn="ctr"/>
            <a:r>
              <a:rPr lang="mi-NZ" sz="2400" b="1">
                <a:solidFill>
                  <a:srgbClr val="FF0000"/>
                </a:solidFill>
              </a:rPr>
              <a:t>You overtake the car in front of you, and drive across the crossing. You hear the woop of a siren and see flashing lights, a cop’s pulling you over! They say that it’s illegal to overtake within 60 metres of a level crossing, and they’re going to ticket you!  </a:t>
            </a:r>
          </a:p>
          <a:p>
            <a:pPr algn="ctr">
              <a:spcBef>
                <a:spcPts val="1200"/>
              </a:spcBef>
            </a:pPr>
            <a:r>
              <a:rPr lang="en-NZ" sz="2400" b="1">
                <a:solidFill>
                  <a:srgbClr val="FF0000"/>
                </a:solidFill>
              </a:rPr>
              <a:t>Great, now you're just hoping your parents don't catch it when it shows up in the mail...</a:t>
            </a:r>
          </a:p>
        </p:txBody>
      </p:sp>
      <p:pic>
        <p:nvPicPr>
          <p:cNvPr id="6" name="Picture 5">
            <a:extLst>
              <a:ext uri="{FF2B5EF4-FFF2-40B4-BE49-F238E27FC236}">
                <a16:creationId xmlns:a16="http://schemas.microsoft.com/office/drawing/2014/main" id="{10092457-3B19-3FF2-E729-354BF1305184}"/>
              </a:ext>
            </a:extLst>
          </p:cNvPr>
          <p:cNvPicPr>
            <a:picLocks noChangeAspect="1"/>
          </p:cNvPicPr>
          <p:nvPr/>
        </p:nvPicPr>
        <p:blipFill>
          <a:blip r:embed="rId3">
            <a:extLst>
              <a:ext uri="{28A0092B-C50C-407E-A947-70E740481C1C}">
                <a14:useLocalDpi xmlns:a14="http://schemas.microsoft.com/office/drawing/2010/main" val="0"/>
              </a:ext>
            </a:extLst>
          </a:blip>
          <a:srcRect t="8986" b="8986"/>
          <a:stretch/>
        </p:blipFill>
        <p:spPr>
          <a:xfrm>
            <a:off x="2120566" y="0"/>
            <a:ext cx="8036592" cy="3838575"/>
          </a:xfrm>
          <a:prstGeom prst="rect">
            <a:avLst/>
          </a:prstGeom>
        </p:spPr>
      </p:pic>
      <p:sp>
        <p:nvSpPr>
          <p:cNvPr id="7" name="Rectangle: Rounded Corners 6">
            <a:hlinkClick r:id="rId4" action="ppaction://hlinksldjump"/>
            <a:extLst>
              <a:ext uri="{FF2B5EF4-FFF2-40B4-BE49-F238E27FC236}">
                <a16:creationId xmlns:a16="http://schemas.microsoft.com/office/drawing/2014/main" id="{E5C8F41F-4B21-1547-77FB-E0E4CE80050C}"/>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34953568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D1E7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The car ahead of you speeds up and makes it across just as the bells start ringing, lights start flashing, and the barrier arm starts coming down. You’re mad about the hold-up, and now you’re going to be even more late for school! You reckon you can you can still nip across in time. </a:t>
            </a:r>
          </a:p>
          <a:p>
            <a:endParaRPr lang="en-NZ"/>
          </a:p>
          <a:p>
            <a:pPr>
              <a:spcBef>
                <a:spcPts val="600"/>
              </a:spcBef>
            </a:pPr>
            <a:r>
              <a:rPr lang="en-NZ"/>
              <a:t>What do you do next?</a:t>
            </a:r>
          </a:p>
          <a:p>
            <a:pPr marL="342900" indent="-342900">
              <a:spcBef>
                <a:spcPts val="600"/>
              </a:spcBef>
              <a:buFontTx/>
              <a:buAutoNum type="alphaUcParenR"/>
            </a:pPr>
            <a:r>
              <a:rPr lang="en-NZ"/>
              <a:t>Carry on and follow the car across, you’ll still have a while before a train comes through anyway.</a:t>
            </a:r>
          </a:p>
          <a:p>
            <a:pPr marL="342900" indent="-342900">
              <a:spcBef>
                <a:spcPts val="600"/>
              </a:spcBef>
              <a:buAutoNum type="alphaUcParenR"/>
            </a:pPr>
            <a:r>
              <a:rPr lang="en-NZ"/>
              <a:t>Brake hard and stop in front of the barrier coming down.</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Brake hard</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Carry on </a:t>
            </a:r>
          </a:p>
        </p:txBody>
      </p:sp>
      <p:pic>
        <p:nvPicPr>
          <p:cNvPr id="3" name="Picture 2">
            <a:extLst>
              <a:ext uri="{FF2B5EF4-FFF2-40B4-BE49-F238E27FC236}">
                <a16:creationId xmlns:a16="http://schemas.microsoft.com/office/drawing/2014/main" id="{DB2790E6-5F83-E009-0BB9-FA06199CF6A4}"/>
              </a:ext>
            </a:extLst>
          </p:cNvPr>
          <p:cNvPicPr>
            <a:picLocks noChangeAspect="1"/>
          </p:cNvPicPr>
          <p:nvPr/>
        </p:nvPicPr>
        <p:blipFill rotWithShape="1">
          <a:blip r:embed="rId5"/>
          <a:srcRect t="16091" b="13183"/>
          <a:stretch/>
        </p:blipFill>
        <p:spPr>
          <a:xfrm>
            <a:off x="0" y="0"/>
            <a:ext cx="12203512" cy="2327368"/>
          </a:xfrm>
          <a:prstGeom prst="rect">
            <a:avLst/>
          </a:prstGeom>
        </p:spPr>
      </p:pic>
      <p:pic>
        <p:nvPicPr>
          <p:cNvPr id="8" name="Picture 7">
            <a:extLst>
              <a:ext uri="{FF2B5EF4-FFF2-40B4-BE49-F238E27FC236}">
                <a16:creationId xmlns:a16="http://schemas.microsoft.com/office/drawing/2014/main" id="{D5832C77-2A65-39A9-3395-98FE3375796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667" b="93889" l="8032" r="94378">
                        <a14:foregroundMark x1="14859" y1="28889" x2="27711" y2="70556"/>
                        <a14:foregroundMark x1="11245" y1="65000" x2="24096" y2="78889"/>
                        <a14:foregroundMark x1="15261" y1="73333" x2="21285" y2="85000"/>
                        <a14:foregroundMark x1="17537" y1="82740" x2="30120" y2="70556"/>
                        <a14:foregroundMark x1="21687" y1="72222" x2="65863" y2="76667"/>
                        <a14:foregroundMark x1="41767" y1="70000" x2="72289" y2="50556"/>
                        <a14:foregroundMark x1="59036" y1="61667" x2="77912" y2="56111"/>
                        <a14:foregroundMark x1="67871" y1="72778" x2="89558" y2="57778"/>
                        <a14:foregroundMark x1="21687" y1="16667" x2="73896" y2="13333"/>
                        <a14:foregroundMark x1="73896" y1="13333" x2="92369" y2="60556"/>
                        <a14:foregroundMark x1="35341" y1="19444" x2="83534" y2="41111"/>
                        <a14:foregroundMark x1="67068" y1="41111" x2="47390" y2="43333"/>
                        <a14:foregroundMark x1="44177" y1="9444" x2="23695" y2="19444"/>
                        <a14:foregroundMark x1="30120" y1="11667" x2="33333" y2="10556"/>
                        <a14:foregroundMark x1="30120" y1="10000" x2="48996" y2="8333"/>
                        <a14:foregroundMark x1="11647" y1="47222" x2="15261" y2="36111"/>
                        <a14:foregroundMark x1="8835" y1="45556" x2="16867" y2="29444"/>
                        <a14:foregroundMark x1="72289" y1="74444" x2="64659" y2="69444"/>
                        <a14:foregroundMark x1="67871" y1="87222" x2="67871" y2="87222"/>
                        <a14:foregroundMark x1="65863" y1="91111" x2="65863" y2="91111"/>
                        <a14:foregroundMark x1="69478" y1="90556" x2="69478" y2="90556"/>
                        <a14:foregroundMark x1="70281" y1="94444" x2="70281" y2="94444"/>
                        <a14:foregroundMark x1="80723" y1="68889" x2="92771" y2="65556"/>
                        <a14:foregroundMark x1="88353" y1="27778" x2="93574" y2="38889"/>
                        <a14:foregroundMark x1="90763" y1="32222" x2="93574" y2="37778"/>
                        <a14:foregroundMark x1="89960" y1="26667" x2="89960" y2="26667"/>
                        <a14:foregroundMark x1="76305" y1="8333" x2="85141" y2="22222"/>
                        <a14:foregroundMark x1="83133" y1="17222" x2="93173" y2="30556"/>
                        <a14:foregroundMark x1="91566" y1="26667" x2="88755" y2="25000"/>
                        <a14:foregroundMark x1="90361" y1="28889" x2="94779" y2="39444"/>
                        <a14:foregroundMark x1="91165" y1="25000" x2="92369" y2="34444"/>
                        <a14:foregroundMark x1="92369" y1="51667" x2="90763" y2="61667"/>
                        <a14:foregroundMark x1="92369" y1="53889" x2="93173" y2="63333"/>
                        <a14:foregroundMark x1="35341" y1="6667" x2="25301" y2="17222"/>
                        <a14:foregroundMark x1="37751" y1="7222" x2="64257" y2="11667"/>
                        <a14:foregroundMark x1="10332" y1="84720" x2="8032" y2="78889"/>
                        <a14:foregroundMark x1="12194" y1="89444" x2="11836" y2="88537"/>
                        <a14:foregroundMark x1="12851" y1="91111" x2="12194" y2="89444"/>
                        <a14:foregroundMark x1="12930" y1="82223" x2="15261" y2="61667"/>
                        <a14:foregroundMark x1="12237" y1="88333" x2="12260" y2="88130"/>
                        <a14:foregroundMark x1="12111" y1="89444" x2="12237" y2="88333"/>
                        <a14:foregroundMark x1="12048" y1="90000" x2="12111" y2="89444"/>
                        <a14:backgroundMark x1="22088" y1="85000" x2="22088" y2="85000"/>
                        <a14:backgroundMark x1="10843" y1="88333" x2="10843" y2="88333"/>
                        <a14:backgroundMark x1="11245" y1="86111" x2="11245" y2="86111"/>
                        <a14:backgroundMark x1="11647" y1="89444" x2="11647" y2="89444"/>
                        <a14:backgroundMark x1="10040" y1="85000" x2="12048" y2="88333"/>
                      </a14:backgroundRemoval>
                    </a14:imgEffect>
                  </a14:imgLayer>
                </a14:imgProps>
              </a:ext>
            </a:extLst>
          </a:blip>
          <a:stretch>
            <a:fillRect/>
          </a:stretch>
        </p:blipFill>
        <p:spPr>
          <a:xfrm>
            <a:off x="5542473" y="1464677"/>
            <a:ext cx="1107053" cy="800279"/>
          </a:xfrm>
          <a:prstGeom prst="rect">
            <a:avLst/>
          </a:prstGeom>
          <a:effectLst>
            <a:outerShdw blurRad="114300" dist="50800" dir="5400000" sx="101000" sy="101000" algn="ctr" rotWithShape="0">
              <a:srgbClr val="000000">
                <a:alpha val="82000"/>
              </a:srgbClr>
            </a:outerShdw>
          </a:effectLst>
        </p:spPr>
      </p:pic>
      <p:pic>
        <p:nvPicPr>
          <p:cNvPr id="10" name="Picture 9" descr="A car on the road&#10;&#10;Description automatically generated">
            <a:extLst>
              <a:ext uri="{FF2B5EF4-FFF2-40B4-BE49-F238E27FC236}">
                <a16:creationId xmlns:a16="http://schemas.microsoft.com/office/drawing/2014/main" id="{B06B5D0E-896D-F67F-BA8F-A973ACAB46F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151" b="18519" l="10122" r="16449">
                        <a14:foregroundMark x1="14311" y1="8124" x2="12216" y2="5257"/>
                        <a14:foregroundMark x1="13482" y1="7885" x2="13482" y2="7885"/>
                        <a14:foregroundMark x1="14223" y1="6810" x2="14223" y2="6810"/>
                        <a14:foregroundMark x1="14878" y1="7049" x2="15009" y2="13023"/>
                        <a14:foregroundMark x1="14616" y1="10155" x2="11475" y2="10155"/>
                        <a14:foregroundMark x1="11387" y1="7049" x2="12784" y2="13381"/>
                        <a14:foregroundMark x1="10689" y1="11231" x2="11824" y2="16965"/>
                        <a14:foregroundMark x1="10689" y1="10753" x2="12216" y2="15651"/>
                        <a14:foregroundMark x1="11169" y1="10753" x2="12696" y2="14695"/>
                        <a14:foregroundMark x1="11257" y1="9438" x2="13482" y2="15890"/>
                        <a14:foregroundMark x1="10908" y1="7646" x2="14136" y2="5257"/>
                        <a14:foregroundMark x1="12609" y1="3704" x2="14791" y2="9916"/>
                        <a14:foregroundMark x1="11431" y1="3465" x2="11344" y2="9438"/>
                        <a14:foregroundMark x1="11344" y1="9438" x2="14442" y2="15651"/>
                        <a14:foregroundMark x1="14442" y1="15651" x2="14965" y2="15293"/>
                        <a14:foregroundMark x1="12609" y1="2987" x2="14223" y2="6332"/>
                        <a14:foregroundMark x1="14223" y1="6332" x2="15271" y2="11589"/>
                        <a14:foregroundMark x1="15271" y1="11589" x2="15271" y2="11589"/>
                        <a14:foregroundMark x1="15052" y1="8961" x2="15925" y2="9916"/>
                        <a14:foregroundMark x1="13394" y1="3106" x2="15925" y2="8961"/>
                        <a14:foregroundMark x1="13482" y1="2987" x2="16099" y2="8363"/>
                        <a14:foregroundMark x1="14311" y1="3345" x2="15707" y2="8124"/>
                        <a14:foregroundMark x1="15707" y1="8124" x2="16492" y2="13859"/>
                        <a14:foregroundMark x1="16012" y1="12067" x2="13525" y2="18519"/>
                        <a14:foregroundMark x1="13525" y1="18519" x2="13307" y2="17921"/>
                        <a14:foregroundMark x1="13264" y1="18519" x2="10122" y2="10872"/>
                        <a14:foregroundMark x1="10122" y1="10872" x2="10122" y2="6093"/>
                      </a14:backgroundRemoval>
                    </a14:imgEffect>
                  </a14:imgLayer>
                </a14:imgProps>
              </a:ext>
              <a:ext uri="{28A0092B-C50C-407E-A947-70E740481C1C}">
                <a14:useLocalDpi xmlns:a14="http://schemas.microsoft.com/office/drawing/2010/main" val="0"/>
              </a:ext>
            </a:extLst>
          </a:blip>
          <a:srcRect l="9460" t="541" r="83295" b="80141"/>
          <a:stretch/>
        </p:blipFill>
        <p:spPr>
          <a:xfrm rot="2700000">
            <a:off x="4331087" y="922537"/>
            <a:ext cx="203560" cy="198205"/>
          </a:xfrm>
          <a:prstGeom prst="rect">
            <a:avLst/>
          </a:prstGeom>
        </p:spPr>
      </p:pic>
      <p:pic>
        <p:nvPicPr>
          <p:cNvPr id="12" name="Picture 11">
            <a:extLst>
              <a:ext uri="{FF2B5EF4-FFF2-40B4-BE49-F238E27FC236}">
                <a16:creationId xmlns:a16="http://schemas.microsoft.com/office/drawing/2014/main" id="{DA862BEB-DEE8-8F76-4039-5A5C20BFF75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667" b="93889" l="8032" r="94378">
                        <a14:foregroundMark x1="14859" y1="28889" x2="27711" y2="70556"/>
                        <a14:foregroundMark x1="11245" y1="65000" x2="24096" y2="78889"/>
                        <a14:foregroundMark x1="15261" y1="73333" x2="21285" y2="85000"/>
                        <a14:foregroundMark x1="17537" y1="82740" x2="30120" y2="70556"/>
                        <a14:foregroundMark x1="21687" y1="72222" x2="65863" y2="76667"/>
                        <a14:foregroundMark x1="41767" y1="70000" x2="72289" y2="50556"/>
                        <a14:foregroundMark x1="59036" y1="61667" x2="77912" y2="56111"/>
                        <a14:foregroundMark x1="67871" y1="72778" x2="89558" y2="57778"/>
                        <a14:foregroundMark x1="21687" y1="16667" x2="73896" y2="13333"/>
                        <a14:foregroundMark x1="73896" y1="13333" x2="92369" y2="60556"/>
                        <a14:foregroundMark x1="35341" y1="19444" x2="83534" y2="41111"/>
                        <a14:foregroundMark x1="67068" y1="41111" x2="47390" y2="43333"/>
                        <a14:foregroundMark x1="44177" y1="9444" x2="23695" y2="19444"/>
                        <a14:foregroundMark x1="30120" y1="11667" x2="33333" y2="10556"/>
                        <a14:foregroundMark x1="30120" y1="10000" x2="48996" y2="8333"/>
                        <a14:foregroundMark x1="11647" y1="47222" x2="15261" y2="36111"/>
                        <a14:foregroundMark x1="8835" y1="45556" x2="16867" y2="29444"/>
                        <a14:foregroundMark x1="72289" y1="74444" x2="64659" y2="69444"/>
                        <a14:foregroundMark x1="67871" y1="87222" x2="67871" y2="87222"/>
                        <a14:foregroundMark x1="65863" y1="91111" x2="65863" y2="91111"/>
                        <a14:foregroundMark x1="69478" y1="90556" x2="69478" y2="90556"/>
                        <a14:foregroundMark x1="70281" y1="94444" x2="70281" y2="94444"/>
                        <a14:foregroundMark x1="80723" y1="68889" x2="92771" y2="65556"/>
                        <a14:foregroundMark x1="88353" y1="27778" x2="93574" y2="38889"/>
                        <a14:foregroundMark x1="90763" y1="32222" x2="93574" y2="37778"/>
                        <a14:foregroundMark x1="89960" y1="26667" x2="89960" y2="26667"/>
                        <a14:foregroundMark x1="76305" y1="8333" x2="85141" y2="22222"/>
                        <a14:foregroundMark x1="83133" y1="17222" x2="93173" y2="30556"/>
                        <a14:foregroundMark x1="91566" y1="26667" x2="88755" y2="25000"/>
                        <a14:foregroundMark x1="90361" y1="28889" x2="94779" y2="39444"/>
                        <a14:foregroundMark x1="91165" y1="25000" x2="92369" y2="34444"/>
                        <a14:foregroundMark x1="92369" y1="51667" x2="90763" y2="61667"/>
                        <a14:foregroundMark x1="92369" y1="53889" x2="93173" y2="63333"/>
                        <a14:foregroundMark x1="35341" y1="6667" x2="25301" y2="17222"/>
                        <a14:foregroundMark x1="37751" y1="7222" x2="64257" y2="11667"/>
                        <a14:foregroundMark x1="10332" y1="84720" x2="8032" y2="78889"/>
                        <a14:foregroundMark x1="12194" y1="89444" x2="11836" y2="88537"/>
                        <a14:foregroundMark x1="12851" y1="91111" x2="12194" y2="89444"/>
                        <a14:foregroundMark x1="12930" y1="82223" x2="15261" y2="61667"/>
                        <a14:foregroundMark x1="12237" y1="88333" x2="12260" y2="88130"/>
                        <a14:foregroundMark x1="12111" y1="89444" x2="12237" y2="88333"/>
                        <a14:foregroundMark x1="12048" y1="90000" x2="12111" y2="89444"/>
                        <a14:backgroundMark x1="22088" y1="85000" x2="22088" y2="85000"/>
                        <a14:backgroundMark x1="10843" y1="88333" x2="10843" y2="88333"/>
                        <a14:backgroundMark x1="11245" y1="86111" x2="11245" y2="86111"/>
                        <a14:backgroundMark x1="11647" y1="89444" x2="11647" y2="89444"/>
                        <a14:backgroundMark x1="10040" y1="85000" x2="12048" y2="88333"/>
                      </a14:backgroundRemoval>
                    </a14:imgEffect>
                  </a14:imgLayer>
                </a14:imgProps>
              </a:ext>
            </a:extLst>
          </a:blip>
          <a:srcRect l="37210" t="76768" r="49722"/>
          <a:stretch/>
        </p:blipFill>
        <p:spPr>
          <a:xfrm flipH="1">
            <a:off x="6095999" y="2017272"/>
            <a:ext cx="144670" cy="185927"/>
          </a:xfrm>
          <a:prstGeom prst="rect">
            <a:avLst/>
          </a:prstGeom>
          <a:effectLst>
            <a:outerShdw blurRad="25400" dist="50800" dir="5400000" sx="101000" sy="101000" algn="ctr" rotWithShape="0">
              <a:srgbClr val="000000">
                <a:alpha val="92000"/>
              </a:srgbClr>
            </a:outerShdw>
          </a:effectLst>
        </p:spPr>
      </p:pic>
      <p:sp>
        <p:nvSpPr>
          <p:cNvPr id="15" name="Rectangle 14">
            <a:extLst>
              <a:ext uri="{FF2B5EF4-FFF2-40B4-BE49-F238E27FC236}">
                <a16:creationId xmlns:a16="http://schemas.microsoft.com/office/drawing/2014/main" id="{AF559509-EF1B-D8EC-A30C-AE5AFD523566}"/>
              </a:ext>
            </a:extLst>
          </p:cNvPr>
          <p:cNvSpPr/>
          <p:nvPr/>
        </p:nvSpPr>
        <p:spPr>
          <a:xfrm>
            <a:off x="-1782" y="2323660"/>
            <a:ext cx="12192000" cy="4901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984400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C9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420843" y="3968866"/>
            <a:ext cx="9348757" cy="1938992"/>
          </a:xfrm>
          <a:prstGeom prst="rect">
            <a:avLst/>
          </a:prstGeom>
          <a:noFill/>
        </p:spPr>
        <p:txBody>
          <a:bodyPr wrap="square" rtlCol="0">
            <a:spAutoFit/>
          </a:bodyPr>
          <a:lstStyle/>
          <a:p>
            <a:pPr algn="ctr"/>
            <a:r>
              <a:rPr lang="en-NZ" sz="2200" b="1">
                <a:solidFill>
                  <a:srgbClr val="FF0000"/>
                </a:solidFill>
              </a:rPr>
              <a:t>The barrier arms come down faster than you think! </a:t>
            </a:r>
            <a:r>
              <a:rPr lang="mi-NZ" sz="2200" b="1">
                <a:solidFill>
                  <a:srgbClr val="FF0000"/>
                </a:solidFill>
              </a:rPr>
              <a:t>You </a:t>
            </a:r>
            <a:r>
              <a:rPr lang="en-NZ" sz="2200" b="1">
                <a:solidFill>
                  <a:srgbClr val="FF0000"/>
                </a:solidFill>
              </a:rPr>
              <a:t>drive on the other side of the road to get around the barrier and off the crossing. You clip the end of the barrier arm and scrape the side of your car! The cars waiting at the crossing are honking, and you see someone taking a picture of your number plate. </a:t>
            </a:r>
          </a:p>
          <a:p>
            <a:pPr algn="ctr">
              <a:spcBef>
                <a:spcPts val="1200"/>
              </a:spcBef>
            </a:pPr>
            <a:r>
              <a:rPr lang="en-NZ" sz="2200" b="1">
                <a:solidFill>
                  <a:srgbClr val="FF0000"/>
                </a:solidFill>
              </a:rPr>
              <a:t>What are your parents going to say when they see the scratch?!</a:t>
            </a:r>
          </a:p>
        </p:txBody>
      </p:sp>
      <p:pic>
        <p:nvPicPr>
          <p:cNvPr id="6" name="Picture 5" descr="A car with a dent on the side&#10;&#10;Description automatically generated">
            <a:extLst>
              <a:ext uri="{FF2B5EF4-FFF2-40B4-BE49-F238E27FC236}">
                <a16:creationId xmlns:a16="http://schemas.microsoft.com/office/drawing/2014/main" id="{9746E630-34B6-2750-66FF-C0E2F61569EA}"/>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300"/>
                    </a14:imgEffect>
                    <a14:imgEffect>
                      <a14:brightnessContrast bright="-8000" contrast="30000"/>
                    </a14:imgEffect>
                  </a14:imgLayer>
                </a14:imgProps>
              </a:ext>
              <a:ext uri="{28A0092B-C50C-407E-A947-70E740481C1C}">
                <a14:useLocalDpi xmlns:a14="http://schemas.microsoft.com/office/drawing/2010/main" val="0"/>
              </a:ext>
            </a:extLst>
          </a:blip>
          <a:srcRect l="2255" t="15756" r="-1" b="899"/>
          <a:stretch/>
        </p:blipFill>
        <p:spPr>
          <a:xfrm>
            <a:off x="2094451" y="0"/>
            <a:ext cx="8003097" cy="3838576"/>
          </a:xfrm>
          <a:prstGeom prst="rect">
            <a:avLst/>
          </a:prstGeom>
        </p:spPr>
      </p:pic>
      <p:sp>
        <p:nvSpPr>
          <p:cNvPr id="8" name="Rectangle: Rounded Corners 7">
            <a:hlinkClick r:id="rId5" action="ppaction://hlinksldjump"/>
            <a:extLst>
              <a:ext uri="{FF2B5EF4-FFF2-40B4-BE49-F238E27FC236}">
                <a16:creationId xmlns:a16="http://schemas.microsoft.com/office/drawing/2014/main" id="{D790C4A6-0530-39AC-4E8C-5427C26E4DB6}"/>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pic>
        <p:nvPicPr>
          <p:cNvPr id="10" name="Picture 9" descr="A car with a dent on the side&#10;&#10;Description automatically generated">
            <a:extLst>
              <a:ext uri="{FF2B5EF4-FFF2-40B4-BE49-F238E27FC236}">
                <a16:creationId xmlns:a16="http://schemas.microsoft.com/office/drawing/2014/main" id="{0521CB6C-2D97-F31D-770D-43F9EE4570EE}"/>
              </a:ext>
            </a:extLst>
          </p:cNvPr>
          <p:cNvPicPr>
            <a:picLocks noChangeAspect="1"/>
          </p:cNvPicPr>
          <p:nvPr/>
        </p:nvPicPr>
        <p:blipFill rotWithShape="1">
          <a:blip r:embed="rId6">
            <a:duotone>
              <a:srgbClr val="4472C4">
                <a:shade val="45000"/>
                <a:satMod val="135000"/>
              </a:srgbClr>
              <a:prstClr val="white"/>
            </a:duotone>
            <a:extLst>
              <a:ext uri="{BEBA8EAE-BF5A-486C-A8C5-ECC9F3942E4B}">
                <a14:imgProps xmlns:a14="http://schemas.microsoft.com/office/drawing/2010/main">
                  <a14:imgLayer r:embed="rId4">
                    <a14:imgEffect>
                      <a14:backgroundRemoval t="12685" b="98981" l="3125" r="98750">
                        <a14:foregroundMark x1="12969" y1="35648" x2="40521" y2="33241"/>
                        <a14:foregroundMark x1="40521" y1="33241" x2="23073" y2="51019"/>
                        <a14:foregroundMark x1="23073" y1="51019" x2="34688" y2="65556"/>
                        <a14:foregroundMark x1="34688" y1="65556" x2="48333" y2="73241"/>
                        <a14:foregroundMark x1="20781" y1="37500" x2="7552" y2="39074"/>
                        <a14:foregroundMark x1="7552" y1="39074" x2="24635" y2="26204"/>
                        <a14:foregroundMark x1="24635" y1="26204" x2="33438" y2="39537"/>
                        <a14:foregroundMark x1="4948" y1="22778" x2="58333" y2="22963"/>
                        <a14:foregroundMark x1="26719" y1="21574" x2="61354" y2="21759"/>
                        <a14:foregroundMark x1="4375" y1="19444" x2="5521" y2="73889"/>
                        <a14:foregroundMark x1="6823" y1="65185" x2="15573" y2="76667"/>
                        <a14:foregroundMark x1="15573" y1="76667" x2="59219" y2="65093"/>
                        <a14:foregroundMark x1="59219" y1="65093" x2="74844" y2="47778"/>
                        <a14:foregroundMark x1="88229" y1="28611" x2="71042" y2="81481"/>
                        <a14:foregroundMark x1="71042" y1="81481" x2="70885" y2="81481"/>
                        <a14:foregroundMark x1="75104" y1="33333" x2="96719" y2="21111"/>
                        <a14:foregroundMark x1="98125" y1="27315" x2="3333" y2="20556"/>
                        <a14:foregroundMark x1="6927" y1="17870" x2="52969" y2="16389"/>
                        <a14:foregroundMark x1="15885" y1="18889" x2="82396" y2="14907"/>
                        <a14:foregroundMark x1="55417" y1="20278" x2="95677" y2="19259"/>
                        <a14:foregroundMark x1="76146" y1="13704" x2="87917" y2="15463"/>
                        <a14:foregroundMark x1="87917" y1="15463" x2="96927" y2="23889"/>
                        <a14:foregroundMark x1="96927" y1="23889" x2="98854" y2="36574"/>
                        <a14:foregroundMark x1="98854" y1="36574" x2="80313" y2="43056"/>
                        <a14:foregroundMark x1="74271" y1="57315" x2="70833" y2="85833"/>
                        <a14:foregroundMark x1="70833" y1="85833" x2="42552" y2="93056"/>
                        <a14:foregroundMark x1="42552" y1="93056" x2="5365" y2="84815"/>
                        <a14:foregroundMark x1="5365" y1="84815" x2="47760" y2="75556"/>
                        <a14:foregroundMark x1="6198" y1="85463" x2="32031" y2="90926"/>
                        <a14:foregroundMark x1="32031" y1="90926" x2="39740" y2="87500"/>
                        <a14:foregroundMark x1="1354" y1="85463" x2="13073" y2="93796"/>
                        <a14:foregroundMark x1="13073" y1="93796" x2="17396" y2="90833"/>
                        <a14:foregroundMark x1="5625" y1="91852" x2="22083" y2="95185"/>
                        <a14:foregroundMark x1="22083" y1="95185" x2="55417" y2="88148"/>
                        <a14:foregroundMark x1="18438" y1="93704" x2="64787" y2="95492"/>
                        <a14:foregroundMark x1="69627" y1="92589" x2="67865" y2="89167"/>
                        <a14:foregroundMark x1="57292" y1="97685" x2="66146" y2="92037"/>
                        <a14:foregroundMark x1="62552" y1="96019" x2="56615" y2="99074"/>
                        <a14:foregroundMark x1="95104" y1="19074" x2="92760" y2="16389"/>
                        <a14:foregroundMark x1="96510" y1="15370" x2="94167" y2="15093"/>
                        <a14:foregroundMark x1="91354" y1="16204" x2="84948" y2="15463"/>
                        <a14:foregroundMark x1="84948" y1="15463" x2="95208" y2="12685"/>
                        <a14:foregroundMark x1="6198" y1="34352" x2="20208" y2="26111"/>
                        <a14:foregroundMark x1="70885" y1="91204" x2="73698" y2="86944"/>
                        <a14:foregroundMark x1="72396" y1="90648" x2="72396" y2="90648"/>
                        <a14:foregroundMark x1="73021" y1="89630" x2="73021" y2="89630"/>
                        <a14:backgroundMark x1="71515" y1="95011" x2="83021" y2="92315"/>
                        <a14:backgroundMark x1="72188" y1="97037" x2="80729" y2="83981"/>
                        <a14:backgroundMark x1="80729" y1="83981" x2="94219" y2="43426"/>
                        <a14:backgroundMark x1="94219" y1="43426" x2="94635" y2="43426"/>
                        <a14:backgroundMark x1="92760" y1="56481" x2="92292" y2="75556"/>
                        <a14:backgroundMark x1="92292" y1="75556" x2="91510" y2="75556"/>
                        <a14:backgroundMark x1="91823" y1="59815" x2="91042" y2="77963"/>
                        <a14:backgroundMark x1="88958" y1="65185" x2="89323" y2="75648"/>
                        <a14:backgroundMark x1="89323" y1="75648" x2="88229" y2="65185"/>
                        <a14:backgroundMark x1="88229" y1="65185" x2="90208" y2="66204"/>
                        <a14:backgroundMark x1="71250" y1="94352" x2="62865" y2="99352"/>
                        <a14:backgroundMark x1="65104" y1="97037" x2="73594" y2="91481"/>
                        <a14:backgroundMark x1="78490" y1="71204" x2="85573" y2="51574"/>
                        <a14:backgroundMark x1="83092" y1="56558" x2="84063" y2="53426"/>
                        <a14:backgroundMark x1="78698" y1="70741" x2="82591" y2="58177"/>
                        <a14:backgroundMark x1="83021" y1="54815" x2="83021" y2="54815"/>
                        <a14:backgroundMark x1="65417" y1="95370" x2="65417" y2="95370"/>
                        <a14:backgroundMark x1="64635" y1="96019" x2="66927" y2="94352"/>
                        <a14:backgroundMark x1="68229" y1="94722" x2="74167" y2="90370"/>
                        <a14:backgroundMark x1="78333" y1="70556" x2="84063" y2="54537"/>
                        <a14:backgroundMark x1="79635" y1="65648" x2="80885" y2="62407"/>
                        <a14:backgroundMark x1="80260" y1="63981" x2="81719" y2="58889"/>
                        <a14:backgroundMark x1="80677" y1="64537" x2="82813" y2="57315"/>
                        <a14:backgroundMark x1="79948" y1="63333" x2="81823" y2="59630"/>
                        <a14:backgroundMark x1="81615" y1="62407" x2="83021" y2="56759"/>
                        <a14:backgroundMark x1="83125" y1="55833" x2="83438" y2="56204"/>
                        <a14:backgroundMark x1="82813" y1="56944" x2="80781" y2="65833"/>
                        <a14:backgroundMark x1="82813" y1="57315" x2="79635" y2="66389"/>
                        <a14:backgroundMark x1="82188" y1="57315" x2="79427" y2="67130"/>
                        <a14:backgroundMark x1="81198" y1="59259" x2="81198" y2="59259"/>
                        <a14:backgroundMark x1="80469" y1="61481" x2="80469" y2="61481"/>
                      </a14:backgroundRemoval>
                    </a14:imgEffect>
                  </a14:imgLayer>
                </a14:imgProps>
              </a:ext>
              <a:ext uri="{28A0092B-C50C-407E-A947-70E740481C1C}">
                <a14:useLocalDpi xmlns:a14="http://schemas.microsoft.com/office/drawing/2010/main" val="0"/>
              </a:ext>
            </a:extLst>
          </a:blip>
          <a:srcRect l="2255" t="15756" r="-1" b="899"/>
          <a:stretch/>
        </p:blipFill>
        <p:spPr>
          <a:xfrm>
            <a:off x="2094450" y="0"/>
            <a:ext cx="8003097" cy="3838576"/>
          </a:xfrm>
          <a:prstGeom prst="rect">
            <a:avLst/>
          </a:prstGeom>
        </p:spPr>
      </p:pic>
    </p:spTree>
    <p:extLst>
      <p:ext uri="{BB962C8B-B14F-4D97-AF65-F5344CB8AC3E}">
        <p14:creationId xmlns:p14="http://schemas.microsoft.com/office/powerpoint/2010/main" val="10865504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849C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3015857" y="4394626"/>
            <a:ext cx="6246010" cy="830997"/>
          </a:xfrm>
          <a:prstGeom prst="rect">
            <a:avLst/>
          </a:prstGeom>
          <a:noFill/>
        </p:spPr>
        <p:txBody>
          <a:bodyPr wrap="square" rtlCol="0">
            <a:spAutoFit/>
          </a:bodyPr>
          <a:lstStyle/>
          <a:p>
            <a:pPr algn="ctr"/>
            <a:r>
              <a:rPr lang="en-NZ" sz="2400" b="1">
                <a:solidFill>
                  <a:schemeClr val="accent2"/>
                </a:solidFill>
              </a:rPr>
              <a:t>Lucky you stopped, because the barrier arms came down much faster than you thought!</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5752922"/>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15" name="Picture 14">
            <a:extLst>
              <a:ext uri="{FF2B5EF4-FFF2-40B4-BE49-F238E27FC236}">
                <a16:creationId xmlns:a16="http://schemas.microsoft.com/office/drawing/2014/main" id="{D806D3E1-957B-C091-334D-8C84E1446540}"/>
              </a:ext>
            </a:extLst>
          </p:cNvPr>
          <p:cNvPicPr>
            <a:picLocks noChangeAspect="1"/>
          </p:cNvPicPr>
          <p:nvPr/>
        </p:nvPicPr>
        <p:blipFill rotWithShape="1">
          <a:blip r:embed="rId4">
            <a:extLst>
              <a:ext uri="{28A0092B-C50C-407E-A947-70E740481C1C}">
                <a14:useLocalDpi xmlns:a14="http://schemas.microsoft.com/office/drawing/2010/main" val="0"/>
              </a:ext>
            </a:extLst>
          </a:blip>
          <a:srcRect l="17833" t="8657" r="3449" b="6518"/>
          <a:stretch/>
        </p:blipFill>
        <p:spPr>
          <a:xfrm>
            <a:off x="3425985" y="0"/>
            <a:ext cx="5340030" cy="3838576"/>
          </a:xfrm>
          <a:prstGeom prst="rect">
            <a:avLst/>
          </a:prstGeom>
        </p:spPr>
      </p:pic>
    </p:spTree>
    <p:extLst>
      <p:ext uri="{BB962C8B-B14F-4D97-AF65-F5344CB8AC3E}">
        <p14:creationId xmlns:p14="http://schemas.microsoft.com/office/powerpoint/2010/main" val="19776804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6166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The train comes through and the barrier arms come up again. The cars on the far side of crossing haven’t budged yet, so you think about crossing anyway and idling on the yellow cross-hatched lines until the traffic clears. You should be sweet if you just stop for a moment, right?</a:t>
            </a:r>
          </a:p>
          <a:p>
            <a:endParaRPr lang="en-NZ"/>
          </a:p>
          <a:p>
            <a:pPr>
              <a:spcBef>
                <a:spcPts val="600"/>
              </a:spcBef>
            </a:pPr>
            <a:r>
              <a:rPr lang="en-NZ"/>
              <a:t>What do you do next?</a:t>
            </a:r>
          </a:p>
          <a:p>
            <a:pPr marL="342900" indent="-342900">
              <a:spcBef>
                <a:spcPts val="600"/>
              </a:spcBef>
              <a:buAutoNum type="alphaUcParenR"/>
            </a:pPr>
            <a:r>
              <a:rPr lang="en-NZ"/>
              <a:t>Drive across and idle on the yellow lines for a moment.</a:t>
            </a:r>
          </a:p>
          <a:p>
            <a:pPr marL="342900" indent="-342900">
              <a:spcBef>
                <a:spcPts val="600"/>
              </a:spcBef>
              <a:buAutoNum type="alphaUcParenR"/>
            </a:pPr>
            <a:r>
              <a:rPr lang="en-NZ"/>
              <a:t>Stay back and wait for the traffic to clear.</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Stay back</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Drive across</a:t>
            </a:r>
          </a:p>
        </p:txBody>
      </p:sp>
      <p:pic>
        <p:nvPicPr>
          <p:cNvPr id="28" name="Picture 27" descr="A car parked in a parking lot&#10;&#10;Description automatically generated">
            <a:extLst>
              <a:ext uri="{FF2B5EF4-FFF2-40B4-BE49-F238E27FC236}">
                <a16:creationId xmlns:a16="http://schemas.microsoft.com/office/drawing/2014/main" id="{51AE4CE0-FC9C-0A82-2ED4-4136A5BB3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3424" y="1755"/>
            <a:ext cx="9005152" cy="2325613"/>
          </a:xfrm>
          <a:prstGeom prst="rect">
            <a:avLst/>
          </a:prstGeom>
        </p:spPr>
      </p:pic>
    </p:spTree>
    <p:extLst>
      <p:ext uri="{BB962C8B-B14F-4D97-AF65-F5344CB8AC3E}">
        <p14:creationId xmlns:p14="http://schemas.microsoft.com/office/powerpoint/2010/main" val="2584936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1" name="Picture 20" descr="A train on the tracks&#10;&#10;Description automatically generated">
            <a:extLst>
              <a:ext uri="{FF2B5EF4-FFF2-40B4-BE49-F238E27FC236}">
                <a16:creationId xmlns:a16="http://schemas.microsoft.com/office/drawing/2014/main" id="{98B97228-9302-4A40-297A-0B5C06DF7EED}"/>
              </a:ext>
            </a:extLst>
          </p:cNvPr>
          <p:cNvPicPr>
            <a:picLocks noChangeAspect="1"/>
          </p:cNvPicPr>
          <p:nvPr/>
        </p:nvPicPr>
        <p:blipFill rotWithShape="1">
          <a:blip r:embed="rId3">
            <a:extLst>
              <a:ext uri="{28A0092B-C50C-407E-A947-70E740481C1C}">
                <a14:useLocalDpi xmlns:a14="http://schemas.microsoft.com/office/drawing/2010/main" val="0"/>
              </a:ext>
            </a:extLst>
          </a:blip>
          <a:srcRect l="31121" t="30155" r="7" b="19408"/>
          <a:stretch/>
        </p:blipFill>
        <p:spPr>
          <a:xfrm>
            <a:off x="2172014" y="0"/>
            <a:ext cx="7847973" cy="3833562"/>
          </a:xfrm>
          <a:prstGeom prst="rect">
            <a:avLst/>
          </a:prstGeom>
        </p:spPr>
      </p:pic>
      <p:sp>
        <p:nvSpPr>
          <p:cNvPr id="7" name="Rectangle: Rounded Corners 6">
            <a:hlinkClick r:id="rId4" action="ppaction://hlinksldjump"/>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
        <p:nvSpPr>
          <p:cNvPr id="4" name="TextBox 3">
            <a:extLst>
              <a:ext uri="{FF2B5EF4-FFF2-40B4-BE49-F238E27FC236}">
                <a16:creationId xmlns:a16="http://schemas.microsoft.com/office/drawing/2014/main" id="{8B6BC5B5-9074-128E-145A-4BA792C38305}"/>
              </a:ext>
            </a:extLst>
          </p:cNvPr>
          <p:cNvSpPr txBox="1"/>
          <p:nvPr/>
        </p:nvSpPr>
        <p:spPr>
          <a:xfrm>
            <a:off x="1335156" y="4122754"/>
            <a:ext cx="9521687" cy="1631216"/>
          </a:xfrm>
          <a:prstGeom prst="rect">
            <a:avLst/>
          </a:prstGeom>
          <a:noFill/>
        </p:spPr>
        <p:txBody>
          <a:bodyPr wrap="square" rtlCol="0">
            <a:spAutoFit/>
          </a:bodyPr>
          <a:lstStyle/>
          <a:p>
            <a:pPr algn="ctr"/>
            <a:r>
              <a:rPr lang="en-NZ" sz="2000" b="1">
                <a:solidFill>
                  <a:srgbClr val="FF0000"/>
                </a:solidFill>
              </a:rPr>
              <a:t>You’re idling on the crossing when the lights start flashing, and the barrier arms begin to come down, then you hear the freight train coming! You try to drive around the car in front of you but there’s no room. The train’s blaring its horn and screeching as it applies the emergency brakes. It’s still going pretty fast though and you’re not out of the way yet! It clips your rear bumper, sending the car spinning and tossing you around. </a:t>
            </a:r>
          </a:p>
        </p:txBody>
      </p:sp>
    </p:spTree>
    <p:extLst>
      <p:ext uri="{BB962C8B-B14F-4D97-AF65-F5344CB8AC3E}">
        <p14:creationId xmlns:p14="http://schemas.microsoft.com/office/powerpoint/2010/main" val="18244426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000123" y="3961689"/>
            <a:ext cx="10191751" cy="1978513"/>
          </a:xfrm>
          <a:prstGeom prst="rect">
            <a:avLst/>
          </a:prstGeom>
          <a:noFill/>
        </p:spPr>
        <p:txBody>
          <a:bodyPr wrap="square" rtlCol="0">
            <a:spAutoFit/>
          </a:bodyPr>
          <a:lstStyle/>
          <a:p>
            <a:pPr algn="ctr"/>
            <a:r>
              <a:rPr lang="en-NZ" sz="2400" b="1">
                <a:solidFill>
                  <a:schemeClr val="accent2"/>
                </a:solidFill>
              </a:rPr>
              <a:t>Lucky you didn’t go, because the crossing activated again, and the traffic ahead still hadn’t moved. You would have been stuck on the tracks and right in the path of a freight train if you’d been idling on the yellow lines! As you pull up at school you realise you’re 15 minutes late—damn, that means a detention. </a:t>
            </a:r>
          </a:p>
          <a:p>
            <a:pPr algn="ctr"/>
            <a:r>
              <a:rPr lang="en-NZ" sz="2400" b="1">
                <a:solidFill>
                  <a:schemeClr val="accent2"/>
                </a:solidFill>
              </a:rPr>
              <a:t>At least you got there in one piece though…  </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606331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dirty="0">
                <a:solidFill>
                  <a:schemeClr val="tx1"/>
                </a:solidFill>
              </a:rPr>
              <a:t>Go to end</a:t>
            </a:r>
          </a:p>
        </p:txBody>
      </p:sp>
      <p:pic>
        <p:nvPicPr>
          <p:cNvPr id="10" name="Picture 9" descr="A red light on a railroad crossing sign&#10;&#10;Description automatically generated">
            <a:extLst>
              <a:ext uri="{FF2B5EF4-FFF2-40B4-BE49-F238E27FC236}">
                <a16:creationId xmlns:a16="http://schemas.microsoft.com/office/drawing/2014/main" id="{2A008FBD-B6D0-9AD7-DFA4-4C8ED8365D42}"/>
              </a:ext>
            </a:extLst>
          </p:cNvPr>
          <p:cNvPicPr>
            <a:picLocks noChangeAspect="1"/>
          </p:cNvPicPr>
          <p:nvPr/>
        </p:nvPicPr>
        <p:blipFill rotWithShape="1">
          <a:blip r:embed="rId4">
            <a:extLst>
              <a:ext uri="{28A0092B-C50C-407E-A947-70E740481C1C}">
                <a14:useLocalDpi xmlns:a14="http://schemas.microsoft.com/office/drawing/2010/main" val="0"/>
              </a:ext>
            </a:extLst>
          </a:blip>
          <a:srcRect l="651" t="8409" r="105"/>
          <a:stretch/>
        </p:blipFill>
        <p:spPr>
          <a:xfrm>
            <a:off x="2125735" y="0"/>
            <a:ext cx="7940529" cy="3838576"/>
          </a:xfrm>
          <a:prstGeom prst="rect">
            <a:avLst/>
          </a:prstGeom>
        </p:spPr>
      </p:pic>
    </p:spTree>
    <p:extLst>
      <p:ext uri="{BB962C8B-B14F-4D97-AF65-F5344CB8AC3E}">
        <p14:creationId xmlns:p14="http://schemas.microsoft.com/office/powerpoint/2010/main" val="2742482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2327368"/>
          </a:xfrm>
          <a:prstGeom prst="rect">
            <a:avLst/>
          </a:prstGeom>
          <a:solidFill>
            <a:srgbClr val="7772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062103"/>
          </a:xfrm>
          <a:prstGeom prst="rect">
            <a:avLst/>
          </a:prstGeom>
          <a:noFill/>
        </p:spPr>
        <p:txBody>
          <a:bodyPr wrap="square" rtlCol="0">
            <a:spAutoFit/>
          </a:bodyPr>
          <a:lstStyle/>
          <a:p>
            <a:r>
              <a:rPr lang="en-NZ" b="1"/>
              <a:t>Now that you’re out of bed and getting sorted for school, you can’t shake that rundown feeling. You’re knackered and you have a splitting headache! </a:t>
            </a:r>
            <a:endParaRPr lang="en-NZ"/>
          </a:p>
          <a:p>
            <a:pPr>
              <a:spcBef>
                <a:spcPts val="600"/>
              </a:spcBef>
            </a:pPr>
            <a:endParaRPr lang="en-NZ"/>
          </a:p>
          <a:p>
            <a:pPr>
              <a:spcBef>
                <a:spcPts val="600"/>
              </a:spcBef>
            </a:pPr>
            <a:r>
              <a:rPr lang="en-NZ"/>
              <a:t>What do you do next?</a:t>
            </a:r>
          </a:p>
          <a:p>
            <a:pPr marL="342900" indent="-342900">
              <a:spcBef>
                <a:spcPts val="600"/>
              </a:spcBef>
              <a:buAutoNum type="alphaUcParenR"/>
            </a:pPr>
            <a:r>
              <a:rPr lang="en-NZ"/>
              <a:t>Hop in the car, it doesn’t matter if you’re not feeling up to it and it’ll be way easier to just drive to school.</a:t>
            </a:r>
          </a:p>
          <a:p>
            <a:pPr marL="342900" indent="-342900">
              <a:spcBef>
                <a:spcPts val="600"/>
              </a:spcBef>
              <a:buAutoNum type="alphaUcParenR"/>
            </a:pPr>
            <a:r>
              <a:rPr lang="en-NZ"/>
              <a:t>Walk to the train station, it’ll take a little longer, but you’ll be able to chill once you’re on the train.</a:t>
            </a:r>
          </a:p>
        </p:txBody>
      </p:sp>
      <p:pic>
        <p:nvPicPr>
          <p:cNvPr id="8" name="Picture 7">
            <a:extLst>
              <a:ext uri="{FF2B5EF4-FFF2-40B4-BE49-F238E27FC236}">
                <a16:creationId xmlns:a16="http://schemas.microsoft.com/office/drawing/2014/main" id="{F7A9A6CA-8CF6-98BB-5307-34ACD56DAF1B}"/>
              </a:ext>
            </a:extLst>
          </p:cNvPr>
          <p:cNvPicPr>
            <a:picLocks noChangeAspect="1"/>
          </p:cNvPicPr>
          <p:nvPr/>
        </p:nvPicPr>
        <p:blipFill rotWithShape="1">
          <a:blip r:embed="rId3">
            <a:extLst>
              <a:ext uri="{28A0092B-C50C-407E-A947-70E740481C1C}">
                <a14:useLocalDpi xmlns:a14="http://schemas.microsoft.com/office/drawing/2010/main" val="0"/>
              </a:ext>
            </a:extLst>
          </a:blip>
          <a:srcRect l="77" t="24395" r="243" b="8937"/>
          <a:stretch/>
        </p:blipFill>
        <p:spPr>
          <a:xfrm>
            <a:off x="3486150" y="0"/>
            <a:ext cx="5219700" cy="2327368"/>
          </a:xfrm>
          <a:prstGeom prst="rect">
            <a:avLst/>
          </a:prstGeom>
        </p:spPr>
      </p:pic>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Get in the car</a:t>
            </a:r>
          </a:p>
        </p:txBody>
      </p:sp>
      <p:sp>
        <p:nvSpPr>
          <p:cNvPr id="6" name="Rectangle: Rounded Corners 5">
            <a:hlinkClick r:id="rId5"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Walk to the station</a:t>
            </a:r>
          </a:p>
        </p:txBody>
      </p:sp>
    </p:spTree>
    <p:extLst>
      <p:ext uri="{BB962C8B-B14F-4D97-AF65-F5344CB8AC3E}">
        <p14:creationId xmlns:p14="http://schemas.microsoft.com/office/powerpoint/2010/main" val="5019597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6ACA95A6-E16A-12A3-9E4E-3B6F3FE87A3A}"/>
              </a:ext>
            </a:extLst>
          </p:cNvPr>
          <p:cNvSpPr txBox="1"/>
          <p:nvPr/>
        </p:nvSpPr>
        <p:spPr>
          <a:xfrm>
            <a:off x="422151" y="4398990"/>
            <a:ext cx="5251693" cy="865173"/>
          </a:xfrm>
          <a:prstGeom prst="rect">
            <a:avLst/>
          </a:prstGeom>
          <a:noFill/>
        </p:spPr>
        <p:txBody>
          <a:bodyPr wrap="square">
            <a:spAutoFit/>
          </a:bodyPr>
          <a:lstStyle/>
          <a:p>
            <a:pPr algn="ctr">
              <a:lnSpc>
                <a:spcPct val="107000"/>
              </a:lnSpc>
            </a:pPr>
            <a:r>
              <a:rPr lang="en-NZ" sz="2400" b="1" kern="100">
                <a:latin typeface="Calibri" panose="020F0502020204030204" pitchFamily="34" charset="0"/>
                <a:ea typeface="Calibri" panose="020F0502020204030204" pitchFamily="34" charset="0"/>
                <a:cs typeface="Times New Roman" panose="02020603050405020304" pitchFamily="18" charset="0"/>
              </a:rPr>
              <a:t>Want to see what could have happened if you had made different choices?</a:t>
            </a:r>
            <a:endPar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16">
            <a:hlinkClick r:id="rId3" action="ppaction://hlinksldjump"/>
            <a:extLst>
              <a:ext uri="{FF2B5EF4-FFF2-40B4-BE49-F238E27FC236}">
                <a16:creationId xmlns:a16="http://schemas.microsoft.com/office/drawing/2014/main" id="{584576C7-6066-F30F-28C6-451F00141B34}"/>
              </a:ext>
            </a:extLst>
          </p:cNvPr>
          <p:cNvSpPr/>
          <p:nvPr/>
        </p:nvSpPr>
        <p:spPr>
          <a:xfrm>
            <a:off x="1765032" y="580040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to beginning</a:t>
            </a:r>
          </a:p>
        </p:txBody>
      </p:sp>
      <p:sp>
        <p:nvSpPr>
          <p:cNvPr id="21" name="Rectangle 20">
            <a:extLst>
              <a:ext uri="{FF2B5EF4-FFF2-40B4-BE49-F238E27FC236}">
                <a16:creationId xmlns:a16="http://schemas.microsoft.com/office/drawing/2014/main" id="{D2CA9136-56BB-CFF3-AA3D-293EA38F43FC}"/>
              </a:ext>
            </a:extLst>
          </p:cNvPr>
          <p:cNvSpPr/>
          <p:nvPr/>
        </p:nvSpPr>
        <p:spPr>
          <a:xfrm>
            <a:off x="-4" y="0"/>
            <a:ext cx="6095996" cy="3990999"/>
          </a:xfrm>
          <a:prstGeom prst="rect">
            <a:avLst/>
          </a:prstGeom>
          <a:solidFill>
            <a:srgbClr val="2D2E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Picture 2" descr="A group of people standing in a room with arrows pointing to the door&#10;&#10;Description automatically generated">
            <a:extLst>
              <a:ext uri="{FF2B5EF4-FFF2-40B4-BE49-F238E27FC236}">
                <a16:creationId xmlns:a16="http://schemas.microsoft.com/office/drawing/2014/main" id="{B6211EEF-F6A5-DBB3-932B-3C582AE50F77}"/>
              </a:ext>
            </a:extLst>
          </p:cNvPr>
          <p:cNvPicPr>
            <a:picLocks noChangeAspect="1"/>
          </p:cNvPicPr>
          <p:nvPr/>
        </p:nvPicPr>
        <p:blipFill rotWithShape="1">
          <a:blip r:embed="rId4">
            <a:extLst>
              <a:ext uri="{28A0092B-C50C-407E-A947-70E740481C1C}">
                <a14:useLocalDpi xmlns:a14="http://schemas.microsoft.com/office/drawing/2010/main" val="0"/>
              </a:ext>
            </a:extLst>
          </a:blip>
          <a:srcRect b="2057"/>
          <a:stretch/>
        </p:blipFill>
        <p:spPr>
          <a:xfrm>
            <a:off x="0" y="195954"/>
            <a:ext cx="6095997" cy="3795045"/>
          </a:xfrm>
          <a:prstGeom prst="rect">
            <a:avLst/>
          </a:prstGeom>
        </p:spPr>
      </p:pic>
      <p:sp>
        <p:nvSpPr>
          <p:cNvPr id="4" name="TextBox 3">
            <a:extLst>
              <a:ext uri="{FF2B5EF4-FFF2-40B4-BE49-F238E27FC236}">
                <a16:creationId xmlns:a16="http://schemas.microsoft.com/office/drawing/2014/main" id="{E6A7AF84-0B68-39E6-AB3D-F4125E96C921}"/>
              </a:ext>
            </a:extLst>
          </p:cNvPr>
          <p:cNvSpPr txBox="1"/>
          <p:nvPr/>
        </p:nvSpPr>
        <p:spPr>
          <a:xfrm>
            <a:off x="6381757" y="4265607"/>
            <a:ext cx="5524487" cy="1260345"/>
          </a:xfrm>
          <a:prstGeom prst="rect">
            <a:avLst/>
          </a:prstGeom>
          <a:noFill/>
        </p:spPr>
        <p:txBody>
          <a:bodyPr wrap="square">
            <a:spAutoFit/>
          </a:bodyPr>
          <a:lstStyle/>
          <a:p>
            <a:pPr algn="ctr">
              <a:lnSpc>
                <a:spcPct val="107000"/>
              </a:lnSpc>
            </a:pPr>
            <a:r>
              <a:rPr lang="en-NZ" sz="2400" b="1" kern="100">
                <a:latin typeface="Calibri" panose="020F0502020204030204" pitchFamily="34" charset="0"/>
                <a:ea typeface="Calibri" panose="020F0502020204030204" pitchFamily="34" charset="0"/>
                <a:cs typeface="Times New Roman" panose="02020603050405020304" pitchFamily="18" charset="0"/>
              </a:rPr>
              <a:t>Want to learn more about the penalties for making unsafe decisions around railways and level crossings?</a:t>
            </a:r>
            <a:endPar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4">
            <a:hlinkClick r:id="rId5" action="ppaction://hlinksldjump"/>
            <a:extLst>
              <a:ext uri="{FF2B5EF4-FFF2-40B4-BE49-F238E27FC236}">
                <a16:creationId xmlns:a16="http://schemas.microsoft.com/office/drawing/2014/main" id="{6CF55CA9-6A0B-8A6C-5D8B-4368DF5C66AF}"/>
              </a:ext>
            </a:extLst>
          </p:cNvPr>
          <p:cNvSpPr/>
          <p:nvPr/>
        </p:nvSpPr>
        <p:spPr>
          <a:xfrm>
            <a:off x="7902428" y="580040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Learn more</a:t>
            </a:r>
          </a:p>
        </p:txBody>
      </p:sp>
      <p:pic>
        <p:nvPicPr>
          <p:cNvPr id="2" name="Picture 1">
            <a:extLst>
              <a:ext uri="{FF2B5EF4-FFF2-40B4-BE49-F238E27FC236}">
                <a16:creationId xmlns:a16="http://schemas.microsoft.com/office/drawing/2014/main" id="{EBC02878-AA7D-8132-560F-E155D3C95B19}"/>
              </a:ext>
            </a:extLst>
          </p:cNvPr>
          <p:cNvPicPr>
            <a:picLocks noChangeAspect="1"/>
          </p:cNvPicPr>
          <p:nvPr/>
        </p:nvPicPr>
        <p:blipFill rotWithShape="1">
          <a:blip r:embed="rId6">
            <a:extLst>
              <a:ext uri="{28A0092B-C50C-407E-A947-70E740481C1C}">
                <a14:useLocalDpi xmlns:a14="http://schemas.microsoft.com/office/drawing/2010/main" val="0"/>
              </a:ext>
            </a:extLst>
          </a:blip>
          <a:srcRect l="8592" t="68953" r="66430" b="1995"/>
          <a:stretch/>
        </p:blipFill>
        <p:spPr>
          <a:xfrm>
            <a:off x="6095992" y="-1"/>
            <a:ext cx="6096008" cy="3991151"/>
          </a:xfrm>
          <a:prstGeom prst="rect">
            <a:avLst/>
          </a:prstGeom>
        </p:spPr>
      </p:pic>
      <p:cxnSp>
        <p:nvCxnSpPr>
          <p:cNvPr id="7" name="Straight Connector 6">
            <a:extLst>
              <a:ext uri="{FF2B5EF4-FFF2-40B4-BE49-F238E27FC236}">
                <a16:creationId xmlns:a16="http://schemas.microsoft.com/office/drawing/2014/main" id="{2C3BE43D-DDD7-A56C-EF71-B8117C3F0A15}"/>
              </a:ext>
            </a:extLst>
          </p:cNvPr>
          <p:cNvCxnSpPr>
            <a:cxnSpLocks/>
          </p:cNvCxnSpPr>
          <p:nvPr/>
        </p:nvCxnSpPr>
        <p:spPr>
          <a:xfrm>
            <a:off x="6087534" y="-1"/>
            <a:ext cx="0" cy="68580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0636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F21332-11FB-AAA9-4BD7-4FFF74C8F9F2}"/>
              </a:ext>
            </a:extLst>
          </p:cNvPr>
          <p:cNvSpPr/>
          <p:nvPr/>
        </p:nvSpPr>
        <p:spPr>
          <a:xfrm>
            <a:off x="0" y="0"/>
            <a:ext cx="12192000" cy="3888704"/>
          </a:xfrm>
          <a:prstGeom prst="rect">
            <a:avLst/>
          </a:prstGeom>
          <a:gradFill>
            <a:gsLst>
              <a:gs pos="25000">
                <a:srgbClr val="C1E6F5"/>
              </a:gs>
              <a:gs pos="100000">
                <a:srgbClr val="D4EEF8"/>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7" name="Picture 6">
            <a:extLst>
              <a:ext uri="{FF2B5EF4-FFF2-40B4-BE49-F238E27FC236}">
                <a16:creationId xmlns:a16="http://schemas.microsoft.com/office/drawing/2014/main" id="{F0911DE4-C0C7-2842-8860-DFBB0E6B9ABF}"/>
              </a:ext>
            </a:extLst>
          </p:cNvPr>
          <p:cNvPicPr>
            <a:picLocks noChangeAspect="1"/>
          </p:cNvPicPr>
          <p:nvPr/>
        </p:nvPicPr>
        <p:blipFill rotWithShape="1">
          <a:blip r:embed="rId3">
            <a:extLst>
              <a:ext uri="{28A0092B-C50C-407E-A947-70E740481C1C}">
                <a14:useLocalDpi xmlns:a14="http://schemas.microsoft.com/office/drawing/2010/main" val="0"/>
              </a:ext>
            </a:extLst>
          </a:blip>
          <a:srcRect t="50535" b="5595"/>
          <a:stretch/>
        </p:blipFill>
        <p:spPr>
          <a:xfrm>
            <a:off x="0" y="3842524"/>
            <a:ext cx="12192000" cy="3015476"/>
          </a:xfrm>
          <a:prstGeom prst="rect">
            <a:avLst/>
          </a:prstGeom>
        </p:spPr>
      </p:pic>
      <p:sp>
        <p:nvSpPr>
          <p:cNvPr id="8" name="Cloud 7">
            <a:extLst>
              <a:ext uri="{FF2B5EF4-FFF2-40B4-BE49-F238E27FC236}">
                <a16:creationId xmlns:a16="http://schemas.microsoft.com/office/drawing/2014/main" id="{F3527266-842C-5345-BD5A-72DE3659E192}"/>
              </a:ext>
            </a:extLst>
          </p:cNvPr>
          <p:cNvSpPr/>
          <p:nvPr/>
        </p:nvSpPr>
        <p:spPr>
          <a:xfrm rot="11352077">
            <a:off x="383681" y="234969"/>
            <a:ext cx="2055108" cy="1610337"/>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a:extLst>
              <a:ext uri="{FF2B5EF4-FFF2-40B4-BE49-F238E27FC236}">
                <a16:creationId xmlns:a16="http://schemas.microsoft.com/office/drawing/2014/main" id="{2FB42D2F-1BC3-5305-D4F8-C36BD8018407}"/>
              </a:ext>
            </a:extLst>
          </p:cNvPr>
          <p:cNvSpPr txBox="1"/>
          <p:nvPr/>
        </p:nvSpPr>
        <p:spPr>
          <a:xfrm>
            <a:off x="478829" y="695671"/>
            <a:ext cx="1838306" cy="923330"/>
          </a:xfrm>
          <a:prstGeom prst="rect">
            <a:avLst/>
          </a:prstGeom>
          <a:noFill/>
        </p:spPr>
        <p:txBody>
          <a:bodyPr wrap="square" rtlCol="0">
            <a:spAutoFit/>
          </a:bodyPr>
          <a:lstStyle/>
          <a:p>
            <a:pPr algn="ctr"/>
            <a:r>
              <a:rPr lang="en-NZ" sz="1700">
                <a:latin typeface="Aptos ExtraBold" panose="020B0004020202020204" pitchFamily="34" charset="0"/>
              </a:rPr>
              <a:t>You can be fined up to </a:t>
            </a:r>
            <a:r>
              <a:rPr lang="en-NZ" sz="2000">
                <a:solidFill>
                  <a:schemeClr val="accent1"/>
                </a:solidFill>
                <a:latin typeface="Aptos ExtraBold" panose="020B0004020202020204" pitchFamily="34" charset="0"/>
              </a:rPr>
              <a:t>$10,000</a:t>
            </a:r>
            <a:r>
              <a:rPr lang="en-NZ" sz="1700">
                <a:latin typeface="Aptos ExtraBold" panose="020B0004020202020204" pitchFamily="34" charset="0"/>
              </a:rPr>
              <a:t> </a:t>
            </a:r>
          </a:p>
          <a:p>
            <a:pPr algn="ctr"/>
            <a:r>
              <a:rPr lang="en-NZ" sz="1700">
                <a:latin typeface="Aptos ExtraBold" panose="020B0004020202020204" pitchFamily="34" charset="0"/>
              </a:rPr>
              <a:t>if you…</a:t>
            </a:r>
          </a:p>
        </p:txBody>
      </p:sp>
      <p:sp>
        <p:nvSpPr>
          <p:cNvPr id="4" name="TextBox 3">
            <a:extLst>
              <a:ext uri="{FF2B5EF4-FFF2-40B4-BE49-F238E27FC236}">
                <a16:creationId xmlns:a16="http://schemas.microsoft.com/office/drawing/2014/main" id="{9F8EA626-6799-6A9F-6FBC-073DFBDB615E}"/>
              </a:ext>
            </a:extLst>
          </p:cNvPr>
          <p:cNvSpPr txBox="1"/>
          <p:nvPr/>
        </p:nvSpPr>
        <p:spPr>
          <a:xfrm>
            <a:off x="6711778" y="6611779"/>
            <a:ext cx="5516623" cy="246221"/>
          </a:xfrm>
          <a:prstGeom prst="rect">
            <a:avLst/>
          </a:prstGeom>
          <a:noFill/>
        </p:spPr>
        <p:txBody>
          <a:bodyPr wrap="square" rtlCol="0">
            <a:spAutoFit/>
          </a:bodyPr>
          <a:lstStyle/>
          <a:p>
            <a:r>
              <a:rPr lang="en-NZ" sz="1000" b="1" kern="100">
                <a:solidFill>
                  <a:srgbClr val="1D4441"/>
                </a:solidFill>
                <a:latin typeface="Calibri Light" panose="020F030202020403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Railways Act 2005</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(Section </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73</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92</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NZ" sz="1000" b="1" kern="100">
                <a:solidFill>
                  <a:srgbClr val="1D4441"/>
                </a:solidFill>
                <a:latin typeface="Calibri Light" panose="020F0302020204030204"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Land Transport (Offences and Penalties) Regulations 1999</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(Schedule </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1</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a:t>
            </a:r>
          </a:p>
        </p:txBody>
      </p:sp>
      <p:sp>
        <p:nvSpPr>
          <p:cNvPr id="28" name="Cloud 27">
            <a:extLst>
              <a:ext uri="{FF2B5EF4-FFF2-40B4-BE49-F238E27FC236}">
                <a16:creationId xmlns:a16="http://schemas.microsoft.com/office/drawing/2014/main" id="{0AF9455E-7CEF-2056-1D9D-4B338C20598C}"/>
              </a:ext>
            </a:extLst>
          </p:cNvPr>
          <p:cNvSpPr/>
          <p:nvPr/>
        </p:nvSpPr>
        <p:spPr>
          <a:xfrm rot="492137">
            <a:off x="8936713" y="486423"/>
            <a:ext cx="2197719" cy="1524133"/>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9" name="TextBox 28">
            <a:extLst>
              <a:ext uri="{FF2B5EF4-FFF2-40B4-BE49-F238E27FC236}">
                <a16:creationId xmlns:a16="http://schemas.microsoft.com/office/drawing/2014/main" id="{2B5BFE60-294C-6277-F5C7-8C6122906590}"/>
              </a:ext>
            </a:extLst>
          </p:cNvPr>
          <p:cNvSpPr txBox="1"/>
          <p:nvPr/>
        </p:nvSpPr>
        <p:spPr>
          <a:xfrm flipH="1">
            <a:off x="9104172" y="843621"/>
            <a:ext cx="1925422" cy="923330"/>
          </a:xfrm>
          <a:prstGeom prst="rect">
            <a:avLst/>
          </a:prstGeom>
          <a:noFill/>
        </p:spPr>
        <p:txBody>
          <a:bodyPr wrap="square" rtlCol="0">
            <a:spAutoFit/>
          </a:bodyPr>
          <a:lstStyle/>
          <a:p>
            <a:pPr algn="ctr"/>
            <a:r>
              <a:rPr lang="en-NZ" sz="1700">
                <a:latin typeface="Aptos ExtraBold" panose="020B0004020202020204" pitchFamily="34" charset="0"/>
              </a:rPr>
              <a:t>You can be fined up to </a:t>
            </a:r>
            <a:r>
              <a:rPr lang="en-NZ" sz="2000">
                <a:solidFill>
                  <a:srgbClr val="C00000"/>
                </a:solidFill>
                <a:latin typeface="Aptos ExtraBold" panose="020B0004020202020204" pitchFamily="34" charset="0"/>
              </a:rPr>
              <a:t>$20,000 </a:t>
            </a:r>
          </a:p>
          <a:p>
            <a:pPr algn="ctr"/>
            <a:r>
              <a:rPr lang="en-NZ" sz="1700">
                <a:latin typeface="Aptos ExtraBold" panose="020B0004020202020204" pitchFamily="34" charset="0"/>
              </a:rPr>
              <a:t>if you...</a:t>
            </a:r>
          </a:p>
        </p:txBody>
      </p:sp>
      <p:sp>
        <p:nvSpPr>
          <p:cNvPr id="39" name="Cloud 38">
            <a:extLst>
              <a:ext uri="{FF2B5EF4-FFF2-40B4-BE49-F238E27FC236}">
                <a16:creationId xmlns:a16="http://schemas.microsoft.com/office/drawing/2014/main" id="{08347391-2C69-CDC5-1FA2-9BC8C80123CA}"/>
              </a:ext>
            </a:extLst>
          </p:cNvPr>
          <p:cNvSpPr/>
          <p:nvPr/>
        </p:nvSpPr>
        <p:spPr>
          <a:xfrm rot="11101312">
            <a:off x="4513160" y="123730"/>
            <a:ext cx="2242328" cy="1331684"/>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1" name="TextBox 40">
            <a:extLst>
              <a:ext uri="{FF2B5EF4-FFF2-40B4-BE49-F238E27FC236}">
                <a16:creationId xmlns:a16="http://schemas.microsoft.com/office/drawing/2014/main" id="{40FA4ABD-B4A4-9BD6-469A-413513718CAC}"/>
              </a:ext>
            </a:extLst>
          </p:cNvPr>
          <p:cNvSpPr txBox="1"/>
          <p:nvPr/>
        </p:nvSpPr>
        <p:spPr>
          <a:xfrm>
            <a:off x="4735432" y="408395"/>
            <a:ext cx="1864998" cy="923330"/>
          </a:xfrm>
          <a:prstGeom prst="rect">
            <a:avLst/>
          </a:prstGeom>
          <a:noFill/>
        </p:spPr>
        <p:txBody>
          <a:bodyPr wrap="square" rtlCol="0">
            <a:spAutoFit/>
          </a:bodyPr>
          <a:lstStyle/>
          <a:p>
            <a:pPr algn="ctr"/>
            <a:r>
              <a:rPr lang="en-NZ" sz="1700">
                <a:latin typeface="Aptos ExtraBold" panose="020B0004020202020204" pitchFamily="34" charset="0"/>
              </a:rPr>
              <a:t>You can be fined up to </a:t>
            </a:r>
            <a:r>
              <a:rPr lang="en-NZ" sz="2000">
                <a:solidFill>
                  <a:schemeClr val="accent6"/>
                </a:solidFill>
                <a:latin typeface="Aptos ExtraBold" panose="020B0004020202020204" pitchFamily="34" charset="0"/>
              </a:rPr>
              <a:t>$1,000 </a:t>
            </a:r>
          </a:p>
          <a:p>
            <a:pPr algn="ctr"/>
            <a:r>
              <a:rPr lang="en-NZ" sz="1700">
                <a:latin typeface="Aptos ExtraBold" panose="020B0004020202020204" pitchFamily="34" charset="0"/>
              </a:rPr>
              <a:t>if you...</a:t>
            </a:r>
          </a:p>
        </p:txBody>
      </p:sp>
      <p:sp>
        <p:nvSpPr>
          <p:cNvPr id="13" name="Cloud 12">
            <a:extLst>
              <a:ext uri="{FF2B5EF4-FFF2-40B4-BE49-F238E27FC236}">
                <a16:creationId xmlns:a16="http://schemas.microsoft.com/office/drawing/2014/main" id="{5877DBD2-6075-FF1F-287F-DC68F9AB76DE}"/>
              </a:ext>
            </a:extLst>
          </p:cNvPr>
          <p:cNvSpPr/>
          <p:nvPr/>
        </p:nvSpPr>
        <p:spPr>
          <a:xfrm rot="378058">
            <a:off x="2009544" y="1105383"/>
            <a:ext cx="2111173" cy="1545081"/>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solidFill>
                <a:schemeClr val="tx1">
                  <a:lumMod val="50000"/>
                  <a:lumOff val="50000"/>
                </a:schemeClr>
              </a:solidFill>
            </a:endParaRPr>
          </a:p>
        </p:txBody>
      </p:sp>
      <p:sp>
        <p:nvSpPr>
          <p:cNvPr id="14" name="TextBox 13">
            <a:extLst>
              <a:ext uri="{FF2B5EF4-FFF2-40B4-BE49-F238E27FC236}">
                <a16:creationId xmlns:a16="http://schemas.microsoft.com/office/drawing/2014/main" id="{138851A7-7A54-0056-6D62-EA899DF4413C}"/>
              </a:ext>
            </a:extLst>
          </p:cNvPr>
          <p:cNvSpPr txBox="1"/>
          <p:nvPr/>
        </p:nvSpPr>
        <p:spPr>
          <a:xfrm>
            <a:off x="2176066" y="1386345"/>
            <a:ext cx="1783423" cy="954107"/>
          </a:xfrm>
          <a:prstGeom prst="rect">
            <a:avLst/>
          </a:prstGeom>
          <a:noFill/>
        </p:spPr>
        <p:txBody>
          <a:bodyPr wrap="square" rtlCol="0">
            <a:spAutoFit/>
          </a:bodyPr>
          <a:lstStyle/>
          <a:p>
            <a:pPr algn="ctr"/>
            <a:r>
              <a:rPr lang="en-NZ" sz="1400">
                <a:solidFill>
                  <a:schemeClr val="accent1">
                    <a:lumMod val="75000"/>
                  </a:schemeClr>
                </a:solidFill>
                <a:latin typeface="Aptos ExtraBold" panose="020B0004020202020204" pitchFamily="34" charset="0"/>
              </a:rPr>
              <a:t>Trespass on railway tracks, bridges or railway infrastructure.</a:t>
            </a:r>
          </a:p>
        </p:txBody>
      </p:sp>
      <p:sp>
        <p:nvSpPr>
          <p:cNvPr id="20" name="Cloud 19">
            <a:extLst>
              <a:ext uri="{FF2B5EF4-FFF2-40B4-BE49-F238E27FC236}">
                <a16:creationId xmlns:a16="http://schemas.microsoft.com/office/drawing/2014/main" id="{E161FB10-BA1B-6654-1E31-9FD27023BA91}"/>
              </a:ext>
            </a:extLst>
          </p:cNvPr>
          <p:cNvSpPr/>
          <p:nvPr/>
        </p:nvSpPr>
        <p:spPr>
          <a:xfrm rot="11319643">
            <a:off x="484043" y="2148139"/>
            <a:ext cx="2281239" cy="1435535"/>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F347FF28-2FAD-5995-7354-3D1C1DFA4B1D}"/>
              </a:ext>
            </a:extLst>
          </p:cNvPr>
          <p:cNvSpPr txBox="1"/>
          <p:nvPr/>
        </p:nvSpPr>
        <p:spPr>
          <a:xfrm>
            <a:off x="550999" y="2424936"/>
            <a:ext cx="2089649" cy="954107"/>
          </a:xfrm>
          <a:prstGeom prst="rect">
            <a:avLst/>
          </a:prstGeom>
          <a:noFill/>
        </p:spPr>
        <p:txBody>
          <a:bodyPr wrap="square" rtlCol="0">
            <a:spAutoFit/>
          </a:bodyPr>
          <a:lstStyle/>
          <a:p>
            <a:pPr algn="ctr"/>
            <a:r>
              <a:rPr lang="en-NZ" sz="1400">
                <a:solidFill>
                  <a:schemeClr val="accent1">
                    <a:lumMod val="75000"/>
                  </a:schemeClr>
                </a:solidFill>
                <a:latin typeface="Aptos ExtraBold" panose="020B0004020202020204" pitchFamily="34" charset="0"/>
              </a:rPr>
              <a:t>Interfere with or damage a rail vehicle, container, property or infrastructure.</a:t>
            </a:r>
          </a:p>
        </p:txBody>
      </p:sp>
      <p:sp>
        <p:nvSpPr>
          <p:cNvPr id="15" name="Cloud 14">
            <a:extLst>
              <a:ext uri="{FF2B5EF4-FFF2-40B4-BE49-F238E27FC236}">
                <a16:creationId xmlns:a16="http://schemas.microsoft.com/office/drawing/2014/main" id="{FDB902D4-DA98-7C68-687A-37A95DC0678F}"/>
              </a:ext>
            </a:extLst>
          </p:cNvPr>
          <p:cNvSpPr/>
          <p:nvPr/>
        </p:nvSpPr>
        <p:spPr>
          <a:xfrm rot="20654723" flipH="1">
            <a:off x="2255209" y="3145019"/>
            <a:ext cx="1848113" cy="1477501"/>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TextBox 15">
            <a:extLst>
              <a:ext uri="{FF2B5EF4-FFF2-40B4-BE49-F238E27FC236}">
                <a16:creationId xmlns:a16="http://schemas.microsoft.com/office/drawing/2014/main" id="{C211E9F4-11CF-438F-6A94-5327A6719280}"/>
              </a:ext>
            </a:extLst>
          </p:cNvPr>
          <p:cNvSpPr txBox="1"/>
          <p:nvPr/>
        </p:nvSpPr>
        <p:spPr>
          <a:xfrm flipH="1">
            <a:off x="2317135" y="3449871"/>
            <a:ext cx="1685221" cy="954107"/>
          </a:xfrm>
          <a:prstGeom prst="rect">
            <a:avLst/>
          </a:prstGeom>
          <a:noFill/>
        </p:spPr>
        <p:txBody>
          <a:bodyPr wrap="square" rtlCol="0">
            <a:spAutoFit/>
          </a:bodyPr>
          <a:lstStyle/>
          <a:p>
            <a:pPr algn="ctr"/>
            <a:r>
              <a:rPr lang="en-NZ" sz="1400">
                <a:solidFill>
                  <a:schemeClr val="accent1">
                    <a:lumMod val="75000"/>
                  </a:schemeClr>
                </a:solidFill>
                <a:latin typeface="Aptos ExtraBold" panose="020B0004020202020204" pitchFamily="34" charset="0"/>
              </a:rPr>
              <a:t>Walk along or cross tracks (not at a proper crossing.</a:t>
            </a:r>
          </a:p>
        </p:txBody>
      </p:sp>
      <p:sp>
        <p:nvSpPr>
          <p:cNvPr id="33" name="Cloud 32">
            <a:extLst>
              <a:ext uri="{FF2B5EF4-FFF2-40B4-BE49-F238E27FC236}">
                <a16:creationId xmlns:a16="http://schemas.microsoft.com/office/drawing/2014/main" id="{7BA1E28F-5B2F-AD69-12E8-F878490E705C}"/>
              </a:ext>
            </a:extLst>
          </p:cNvPr>
          <p:cNvSpPr/>
          <p:nvPr/>
        </p:nvSpPr>
        <p:spPr>
          <a:xfrm rot="11348489">
            <a:off x="6410558" y="730752"/>
            <a:ext cx="2112349" cy="1431745"/>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4" name="TextBox 33">
            <a:extLst>
              <a:ext uri="{FF2B5EF4-FFF2-40B4-BE49-F238E27FC236}">
                <a16:creationId xmlns:a16="http://schemas.microsoft.com/office/drawing/2014/main" id="{6538CE73-AD50-BB32-E346-F523EA401972}"/>
              </a:ext>
            </a:extLst>
          </p:cNvPr>
          <p:cNvSpPr txBox="1"/>
          <p:nvPr/>
        </p:nvSpPr>
        <p:spPr>
          <a:xfrm>
            <a:off x="6703945" y="960927"/>
            <a:ext cx="1576930"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Fail to comply with a stop or give-way sign at a level crossing.</a:t>
            </a:r>
          </a:p>
        </p:txBody>
      </p:sp>
      <p:sp>
        <p:nvSpPr>
          <p:cNvPr id="31" name="Cloud 30">
            <a:extLst>
              <a:ext uri="{FF2B5EF4-FFF2-40B4-BE49-F238E27FC236}">
                <a16:creationId xmlns:a16="http://schemas.microsoft.com/office/drawing/2014/main" id="{B9FF651A-95C4-B63C-237B-96970DC98690}"/>
              </a:ext>
            </a:extLst>
          </p:cNvPr>
          <p:cNvSpPr/>
          <p:nvPr/>
        </p:nvSpPr>
        <p:spPr>
          <a:xfrm rot="11319643">
            <a:off x="4386739" y="1497650"/>
            <a:ext cx="2490396" cy="1580022"/>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2" name="TextBox 31">
            <a:extLst>
              <a:ext uri="{FF2B5EF4-FFF2-40B4-BE49-F238E27FC236}">
                <a16:creationId xmlns:a16="http://schemas.microsoft.com/office/drawing/2014/main" id="{ED7B0623-F9FC-399E-A0FC-FFBE7007DEB4}"/>
              </a:ext>
            </a:extLst>
          </p:cNvPr>
          <p:cNvSpPr txBox="1"/>
          <p:nvPr/>
        </p:nvSpPr>
        <p:spPr>
          <a:xfrm>
            <a:off x="4541452" y="1878157"/>
            <a:ext cx="2162493"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Enter a level crossing when the red signal is displayed, or the barrier arm is lowered. </a:t>
            </a:r>
          </a:p>
        </p:txBody>
      </p:sp>
      <p:sp>
        <p:nvSpPr>
          <p:cNvPr id="35" name="Cloud 34">
            <a:extLst>
              <a:ext uri="{FF2B5EF4-FFF2-40B4-BE49-F238E27FC236}">
                <a16:creationId xmlns:a16="http://schemas.microsoft.com/office/drawing/2014/main" id="{DB6981B3-C4DE-FBFC-4E38-81B21720675F}"/>
              </a:ext>
            </a:extLst>
          </p:cNvPr>
          <p:cNvSpPr/>
          <p:nvPr/>
        </p:nvSpPr>
        <p:spPr>
          <a:xfrm rot="11076922">
            <a:off x="6446162" y="2341675"/>
            <a:ext cx="2311125" cy="1151181"/>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6" name="TextBox 35">
            <a:extLst>
              <a:ext uri="{FF2B5EF4-FFF2-40B4-BE49-F238E27FC236}">
                <a16:creationId xmlns:a16="http://schemas.microsoft.com/office/drawing/2014/main" id="{DE75C36D-6F51-931D-9BB7-F871FE88FF70}"/>
              </a:ext>
            </a:extLst>
          </p:cNvPr>
          <p:cNvSpPr txBox="1"/>
          <p:nvPr/>
        </p:nvSpPr>
        <p:spPr>
          <a:xfrm>
            <a:off x="6649000" y="2560539"/>
            <a:ext cx="1896951" cy="738664"/>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Enter a level crossing when the exit is blocked.</a:t>
            </a:r>
          </a:p>
        </p:txBody>
      </p:sp>
      <p:sp>
        <p:nvSpPr>
          <p:cNvPr id="40" name="Cloud 39">
            <a:extLst>
              <a:ext uri="{FF2B5EF4-FFF2-40B4-BE49-F238E27FC236}">
                <a16:creationId xmlns:a16="http://schemas.microsoft.com/office/drawing/2014/main" id="{EA3793BF-A5A0-0A88-57C7-25336C8068B1}"/>
              </a:ext>
            </a:extLst>
          </p:cNvPr>
          <p:cNvSpPr/>
          <p:nvPr/>
        </p:nvSpPr>
        <p:spPr>
          <a:xfrm rot="10280357" flipH="1">
            <a:off x="4592459" y="3055796"/>
            <a:ext cx="2499592" cy="1426824"/>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2" name="TextBox 41">
            <a:extLst>
              <a:ext uri="{FF2B5EF4-FFF2-40B4-BE49-F238E27FC236}">
                <a16:creationId xmlns:a16="http://schemas.microsoft.com/office/drawing/2014/main" id="{04917953-6CE6-A6C4-5AD6-3592614874B9}"/>
              </a:ext>
            </a:extLst>
          </p:cNvPr>
          <p:cNvSpPr txBox="1"/>
          <p:nvPr/>
        </p:nvSpPr>
        <p:spPr>
          <a:xfrm>
            <a:off x="4725074" y="3317833"/>
            <a:ext cx="2110594"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Stop on a level crossing or near a level crossing to obscure other drivers’ view.</a:t>
            </a:r>
          </a:p>
        </p:txBody>
      </p:sp>
      <p:sp>
        <p:nvSpPr>
          <p:cNvPr id="37" name="Cloud 36">
            <a:extLst>
              <a:ext uri="{FF2B5EF4-FFF2-40B4-BE49-F238E27FC236}">
                <a16:creationId xmlns:a16="http://schemas.microsoft.com/office/drawing/2014/main" id="{8E1D2645-4A6F-EFE3-F28F-7A8272EE5F97}"/>
              </a:ext>
            </a:extLst>
          </p:cNvPr>
          <p:cNvSpPr/>
          <p:nvPr/>
        </p:nvSpPr>
        <p:spPr>
          <a:xfrm rot="11319643">
            <a:off x="6698749" y="3661526"/>
            <a:ext cx="2448120" cy="1369817"/>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8" name="TextBox 37">
            <a:extLst>
              <a:ext uri="{FF2B5EF4-FFF2-40B4-BE49-F238E27FC236}">
                <a16:creationId xmlns:a16="http://schemas.microsoft.com/office/drawing/2014/main" id="{E94E2A76-C18D-914D-5FAD-FC4607413054}"/>
              </a:ext>
            </a:extLst>
          </p:cNvPr>
          <p:cNvSpPr txBox="1"/>
          <p:nvPr/>
        </p:nvSpPr>
        <p:spPr>
          <a:xfrm>
            <a:off x="6852664" y="3864323"/>
            <a:ext cx="2045199"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Pass a vehicle stopped at a level crossing or within 60m of a crossing.</a:t>
            </a:r>
          </a:p>
        </p:txBody>
      </p:sp>
      <p:sp>
        <p:nvSpPr>
          <p:cNvPr id="17" name="Cloud 16">
            <a:extLst>
              <a:ext uri="{FF2B5EF4-FFF2-40B4-BE49-F238E27FC236}">
                <a16:creationId xmlns:a16="http://schemas.microsoft.com/office/drawing/2014/main" id="{2DD2728A-0806-CBF2-D7CA-BBD0236D6C6C}"/>
              </a:ext>
            </a:extLst>
          </p:cNvPr>
          <p:cNvSpPr/>
          <p:nvPr/>
        </p:nvSpPr>
        <p:spPr>
          <a:xfrm rot="492137" flipH="1" flipV="1">
            <a:off x="9505491" y="1860183"/>
            <a:ext cx="2414451" cy="1435577"/>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9" name="TextBox 18">
            <a:extLst>
              <a:ext uri="{FF2B5EF4-FFF2-40B4-BE49-F238E27FC236}">
                <a16:creationId xmlns:a16="http://schemas.microsoft.com/office/drawing/2014/main" id="{32BA5DC9-A714-DE79-BBFD-A4C26B39511B}"/>
              </a:ext>
            </a:extLst>
          </p:cNvPr>
          <p:cNvSpPr txBox="1"/>
          <p:nvPr/>
        </p:nvSpPr>
        <p:spPr>
          <a:xfrm>
            <a:off x="9641279" y="2275003"/>
            <a:ext cx="2072129" cy="738664"/>
          </a:xfrm>
          <a:prstGeom prst="rect">
            <a:avLst/>
          </a:prstGeom>
          <a:noFill/>
        </p:spPr>
        <p:txBody>
          <a:bodyPr wrap="square" rtlCol="0">
            <a:spAutoFit/>
          </a:bodyPr>
          <a:lstStyle/>
          <a:p>
            <a:pPr algn="ctr"/>
            <a:r>
              <a:rPr lang="en-NZ" sz="1400">
                <a:solidFill>
                  <a:srgbClr val="C00000"/>
                </a:solidFill>
                <a:latin typeface="Aptos ExtraBold" panose="020B0004020202020204" pitchFamily="34" charset="0"/>
              </a:rPr>
              <a:t>Fail to give way to a rail vehicle at a level crossing while driving.</a:t>
            </a:r>
          </a:p>
        </p:txBody>
      </p:sp>
      <p:sp>
        <p:nvSpPr>
          <p:cNvPr id="18" name="Cloud 17">
            <a:extLst>
              <a:ext uri="{FF2B5EF4-FFF2-40B4-BE49-F238E27FC236}">
                <a16:creationId xmlns:a16="http://schemas.microsoft.com/office/drawing/2014/main" id="{395DA5F9-0AD8-6C15-724D-930432F87410}"/>
              </a:ext>
            </a:extLst>
          </p:cNvPr>
          <p:cNvSpPr/>
          <p:nvPr/>
        </p:nvSpPr>
        <p:spPr>
          <a:xfrm rot="10175522" flipH="1">
            <a:off x="9309493" y="3172539"/>
            <a:ext cx="2355560" cy="1503748"/>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6" name="TextBox 25">
            <a:extLst>
              <a:ext uri="{FF2B5EF4-FFF2-40B4-BE49-F238E27FC236}">
                <a16:creationId xmlns:a16="http://schemas.microsoft.com/office/drawing/2014/main" id="{CA0F4AC2-C016-266A-288C-96C6E060CE5E}"/>
              </a:ext>
            </a:extLst>
          </p:cNvPr>
          <p:cNvSpPr txBox="1"/>
          <p:nvPr/>
        </p:nvSpPr>
        <p:spPr>
          <a:xfrm rot="10800000" flipH="1" flipV="1">
            <a:off x="9320467" y="3531142"/>
            <a:ext cx="2392941" cy="954107"/>
          </a:xfrm>
          <a:prstGeom prst="rect">
            <a:avLst/>
          </a:prstGeom>
          <a:noFill/>
        </p:spPr>
        <p:txBody>
          <a:bodyPr wrap="square" rtlCol="0">
            <a:spAutoFit/>
          </a:bodyPr>
          <a:lstStyle/>
          <a:p>
            <a:pPr algn="ctr"/>
            <a:r>
              <a:rPr lang="en-NZ" sz="1400">
                <a:solidFill>
                  <a:srgbClr val="C00000"/>
                </a:solidFill>
                <a:latin typeface="Aptos ExtraBold" panose="020B0004020202020204" pitchFamily="34" charset="0"/>
              </a:rPr>
              <a:t>Walk across a level crossing and risk a collision with a rail vehicle.</a:t>
            </a:r>
          </a:p>
        </p:txBody>
      </p:sp>
      <p:sp>
        <p:nvSpPr>
          <p:cNvPr id="5" name="Rectangle: Rounded Corners 4">
            <a:hlinkClick r:id="rId9" action="ppaction://hlinksldjump"/>
            <a:extLst>
              <a:ext uri="{FF2B5EF4-FFF2-40B4-BE49-F238E27FC236}">
                <a16:creationId xmlns:a16="http://schemas.microsoft.com/office/drawing/2014/main" id="{DED2C4C4-CABD-B003-7E36-9B9462252860}"/>
              </a:ext>
            </a:extLst>
          </p:cNvPr>
          <p:cNvSpPr/>
          <p:nvPr/>
        </p:nvSpPr>
        <p:spPr>
          <a:xfrm>
            <a:off x="10020230" y="5951891"/>
            <a:ext cx="1895886" cy="536896"/>
          </a:xfrm>
          <a:prstGeom prst="roundRect">
            <a:avLst/>
          </a:prstGeom>
          <a:solidFill>
            <a:srgbClr val="D9D9D9">
              <a:alpha val="85098"/>
            </a:srgb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Learn more</a:t>
            </a:r>
          </a:p>
        </p:txBody>
      </p:sp>
    </p:spTree>
    <p:extLst>
      <p:ext uri="{BB962C8B-B14F-4D97-AF65-F5344CB8AC3E}">
        <p14:creationId xmlns:p14="http://schemas.microsoft.com/office/powerpoint/2010/main" val="29659669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F21332-11FB-AAA9-4BD7-4FFF74C8F9F2}"/>
              </a:ext>
            </a:extLst>
          </p:cNvPr>
          <p:cNvSpPr/>
          <p:nvPr/>
        </p:nvSpPr>
        <p:spPr>
          <a:xfrm>
            <a:off x="0" y="-1"/>
            <a:ext cx="12192000" cy="3842525"/>
          </a:xfrm>
          <a:prstGeom prst="rect">
            <a:avLst/>
          </a:prstGeom>
          <a:gradFill>
            <a:gsLst>
              <a:gs pos="100000">
                <a:srgbClr val="D4EEF8"/>
              </a:gs>
              <a:gs pos="48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a:extLst>
              <a:ext uri="{FF2B5EF4-FFF2-40B4-BE49-F238E27FC236}">
                <a16:creationId xmlns:a16="http://schemas.microsoft.com/office/drawing/2014/main" id="{79362734-029F-DCDB-CFC0-7E9E48C17539}"/>
              </a:ext>
            </a:extLst>
          </p:cNvPr>
          <p:cNvPicPr>
            <a:picLocks noChangeAspect="1"/>
          </p:cNvPicPr>
          <p:nvPr/>
        </p:nvPicPr>
        <p:blipFill rotWithShape="1">
          <a:blip r:embed="rId3">
            <a:extLst>
              <a:ext uri="{28A0092B-C50C-407E-A947-70E740481C1C}">
                <a14:useLocalDpi xmlns:a14="http://schemas.microsoft.com/office/drawing/2010/main" val="0"/>
              </a:ext>
            </a:extLst>
          </a:blip>
          <a:srcRect t="50535" b="5595"/>
          <a:stretch/>
        </p:blipFill>
        <p:spPr>
          <a:xfrm>
            <a:off x="0" y="3842524"/>
            <a:ext cx="12192000" cy="3015476"/>
          </a:xfrm>
          <a:prstGeom prst="rect">
            <a:avLst/>
          </a:prstGeom>
        </p:spPr>
      </p:pic>
      <p:sp>
        <p:nvSpPr>
          <p:cNvPr id="21" name="TextBox 20">
            <a:extLst>
              <a:ext uri="{FF2B5EF4-FFF2-40B4-BE49-F238E27FC236}">
                <a16:creationId xmlns:a16="http://schemas.microsoft.com/office/drawing/2014/main" id="{738BC79C-3A2A-5A64-A80D-BE11FC13A872}"/>
              </a:ext>
            </a:extLst>
          </p:cNvPr>
          <p:cNvSpPr txBox="1"/>
          <p:nvPr/>
        </p:nvSpPr>
        <p:spPr>
          <a:xfrm>
            <a:off x="1550629" y="3015476"/>
            <a:ext cx="9090742" cy="1200329"/>
          </a:xfrm>
          <a:prstGeom prst="rect">
            <a:avLst/>
          </a:prstGeom>
          <a:noFill/>
        </p:spPr>
        <p:txBody>
          <a:bodyPr wrap="square" rtlCol="0">
            <a:spAutoFit/>
          </a:bodyPr>
          <a:lstStyle/>
          <a:p>
            <a:pPr algn="ctr"/>
            <a:r>
              <a:rPr lang="en-NZ" sz="2400"/>
              <a:t>KiwiRail’s contact email is  </a:t>
            </a:r>
            <a:r>
              <a:rPr lang="en-NZ" sz="3200">
                <a:solidFill>
                  <a:schemeClr val="accent1"/>
                </a:solidFill>
                <a:latin typeface="Aptos ExtraBold" panose="020B0004020202020204" pitchFamily="34" charset="0"/>
              </a:rPr>
              <a:t>contactus@kiwirail.co.nz </a:t>
            </a:r>
            <a:endParaRPr lang="en-NZ" sz="2400"/>
          </a:p>
          <a:p>
            <a:pPr algn="ctr">
              <a:spcBef>
                <a:spcPts val="2400"/>
              </a:spcBef>
            </a:pPr>
            <a:r>
              <a:rPr lang="en-NZ" sz="2000"/>
              <a:t>Use this email to get in touch with our community engagement team. </a:t>
            </a:r>
          </a:p>
        </p:txBody>
      </p:sp>
      <p:sp>
        <p:nvSpPr>
          <p:cNvPr id="5" name="TextBox 4">
            <a:extLst>
              <a:ext uri="{FF2B5EF4-FFF2-40B4-BE49-F238E27FC236}">
                <a16:creationId xmlns:a16="http://schemas.microsoft.com/office/drawing/2014/main" id="{2FCE3F38-83C3-037D-3958-99C5E96D5590}"/>
              </a:ext>
            </a:extLst>
          </p:cNvPr>
          <p:cNvSpPr txBox="1"/>
          <p:nvPr/>
        </p:nvSpPr>
        <p:spPr>
          <a:xfrm>
            <a:off x="2383503" y="753685"/>
            <a:ext cx="7424994" cy="1508105"/>
          </a:xfrm>
          <a:prstGeom prst="rect">
            <a:avLst/>
          </a:prstGeom>
          <a:noFill/>
        </p:spPr>
        <p:txBody>
          <a:bodyPr wrap="square" rtlCol="0">
            <a:spAutoFit/>
          </a:bodyPr>
          <a:lstStyle/>
          <a:p>
            <a:pPr algn="ctr"/>
            <a:r>
              <a:rPr lang="en-NZ" sz="2400"/>
              <a:t>KiwiRail’s emergency number is  </a:t>
            </a:r>
            <a:r>
              <a:rPr lang="en-NZ" sz="3200">
                <a:solidFill>
                  <a:schemeClr val="accent1"/>
                </a:solidFill>
                <a:latin typeface="Aptos ExtraBold" panose="020B0004020202020204" pitchFamily="34" charset="0"/>
              </a:rPr>
              <a:t>0800 808 400 </a:t>
            </a:r>
            <a:endParaRPr lang="en-NZ" sz="2400"/>
          </a:p>
          <a:p>
            <a:pPr algn="ctr">
              <a:spcBef>
                <a:spcPts val="2400"/>
              </a:spcBef>
            </a:pPr>
            <a:r>
              <a:rPr lang="en-NZ" sz="2000"/>
              <a:t>Use this number for level crossing emergencies and faults, blocked railway lines, damaged overhead wires, faulty alarms or barrier arms.</a:t>
            </a:r>
          </a:p>
        </p:txBody>
      </p:sp>
      <p:sp>
        <p:nvSpPr>
          <p:cNvPr id="3" name="Rectangle: Rounded Corners 2">
            <a:hlinkClick r:id="rId4" action="ppaction://hlinksldjump"/>
            <a:extLst>
              <a:ext uri="{FF2B5EF4-FFF2-40B4-BE49-F238E27FC236}">
                <a16:creationId xmlns:a16="http://schemas.microsoft.com/office/drawing/2014/main" id="{2A579D9A-EEA1-65EB-00D8-ACC64FF9C78C}"/>
              </a:ext>
            </a:extLst>
          </p:cNvPr>
          <p:cNvSpPr/>
          <p:nvPr/>
        </p:nvSpPr>
        <p:spPr>
          <a:xfrm>
            <a:off x="9432975" y="5951891"/>
            <a:ext cx="2483141" cy="536896"/>
          </a:xfrm>
          <a:prstGeom prst="roundRect">
            <a:avLst/>
          </a:prstGeom>
          <a:solidFill>
            <a:srgbClr val="D9D9D9">
              <a:alpha val="85098"/>
            </a:srgb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to beginning</a:t>
            </a:r>
          </a:p>
        </p:txBody>
      </p:sp>
    </p:spTree>
    <p:extLst>
      <p:ext uri="{BB962C8B-B14F-4D97-AF65-F5344CB8AC3E}">
        <p14:creationId xmlns:p14="http://schemas.microsoft.com/office/powerpoint/2010/main" val="39862834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99D8DC-9862-AE04-37CD-7C13CF4805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80341" y="170272"/>
            <a:ext cx="9852005" cy="6517456"/>
          </a:xfrm>
          <a:prstGeom prst="rect">
            <a:avLst/>
          </a:prstGeom>
        </p:spPr>
      </p:pic>
      <p:sp>
        <p:nvSpPr>
          <p:cNvPr id="6" name="TextBox 5">
            <a:extLst>
              <a:ext uri="{FF2B5EF4-FFF2-40B4-BE49-F238E27FC236}">
                <a16:creationId xmlns:a16="http://schemas.microsoft.com/office/drawing/2014/main" id="{FFCBF215-D8E5-2BBC-CF2B-E7802D9F4C5A}"/>
              </a:ext>
            </a:extLst>
          </p:cNvPr>
          <p:cNvSpPr txBox="1"/>
          <p:nvPr/>
        </p:nvSpPr>
        <p:spPr>
          <a:xfrm>
            <a:off x="159654" y="1874727"/>
            <a:ext cx="1944914" cy="3108543"/>
          </a:xfrm>
          <a:prstGeom prst="rect">
            <a:avLst/>
          </a:prstGeom>
          <a:solidFill>
            <a:srgbClr val="FFFF00"/>
          </a:solidFill>
        </p:spPr>
        <p:txBody>
          <a:bodyPr wrap="square" rtlCol="0">
            <a:spAutoFit/>
          </a:bodyPr>
          <a:lstStyle/>
          <a:p>
            <a:r>
              <a:rPr lang="en-NZ" sz="1400"/>
              <a:t>This decision tree map is for reference only. </a:t>
            </a:r>
          </a:p>
          <a:p>
            <a:endParaRPr lang="en-NZ" sz="1400"/>
          </a:p>
          <a:p>
            <a:r>
              <a:rPr lang="en-NZ" sz="1400"/>
              <a:t>Note, the box titles in this map (e.g., </a:t>
            </a:r>
            <a:r>
              <a:rPr lang="en-NZ" sz="1400" b="1">
                <a:solidFill>
                  <a:schemeClr val="accent1"/>
                </a:solidFill>
              </a:rPr>
              <a:t>A0</a:t>
            </a:r>
            <a:r>
              <a:rPr lang="en-NZ" sz="1400"/>
              <a:t>) match the notes section at the bottom of each decision/outcome slide.</a:t>
            </a:r>
          </a:p>
          <a:p>
            <a:endParaRPr lang="en-NZ" sz="1400"/>
          </a:p>
          <a:p>
            <a:r>
              <a:rPr lang="en-NZ" sz="1400"/>
              <a:t>The following three slides are templates you can use if you wish to adapt this decision tree or create your own one.</a:t>
            </a:r>
          </a:p>
        </p:txBody>
      </p:sp>
    </p:spTree>
    <p:extLst>
      <p:ext uri="{BB962C8B-B14F-4D97-AF65-F5344CB8AC3E}">
        <p14:creationId xmlns:p14="http://schemas.microsoft.com/office/powerpoint/2010/main" val="11245901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245265" y="4012819"/>
            <a:ext cx="11701465" cy="461665"/>
          </a:xfrm>
          <a:prstGeom prst="rect">
            <a:avLst/>
          </a:prstGeom>
          <a:noFill/>
        </p:spPr>
        <p:txBody>
          <a:bodyPr wrap="square" rtlCol="0">
            <a:spAutoFit/>
          </a:bodyPr>
          <a:lstStyle/>
          <a:p>
            <a:pPr algn="ctr"/>
            <a:r>
              <a:rPr lang="en-NZ" sz="2400" b="1">
                <a:solidFill>
                  <a:srgbClr val="FF0000"/>
                </a:solidFill>
              </a:rPr>
              <a:t>TEXT</a:t>
            </a:r>
          </a:p>
        </p:txBody>
      </p:sp>
      <p:sp>
        <p:nvSpPr>
          <p:cNvPr id="7" name="Rectangle: Rounded Corners 6">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38912894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Rectangle: Rounded Corners 7">
            <a:extLst>
              <a:ext uri="{FF2B5EF4-FFF2-40B4-BE49-F238E27FC236}">
                <a16:creationId xmlns:a16="http://schemas.microsoft.com/office/drawing/2014/main" id="{D5E19F8C-BD72-2A81-5D01-85A96F8B8969}"/>
              </a:ext>
            </a:extLst>
          </p:cNvPr>
          <p:cNvSpPr/>
          <p:nvPr/>
        </p:nvSpPr>
        <p:spPr>
          <a:xfrm>
            <a:off x="4854430" y="606331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sp>
        <p:nvSpPr>
          <p:cNvPr id="4" name="TextBox 3">
            <a:extLst>
              <a:ext uri="{FF2B5EF4-FFF2-40B4-BE49-F238E27FC236}">
                <a16:creationId xmlns:a16="http://schemas.microsoft.com/office/drawing/2014/main" id="{3E7FC381-DA54-FE48-3037-2D6A9731EEEC}"/>
              </a:ext>
            </a:extLst>
          </p:cNvPr>
          <p:cNvSpPr txBox="1"/>
          <p:nvPr/>
        </p:nvSpPr>
        <p:spPr>
          <a:xfrm>
            <a:off x="245265" y="4012819"/>
            <a:ext cx="11701465" cy="461665"/>
          </a:xfrm>
          <a:prstGeom prst="rect">
            <a:avLst/>
          </a:prstGeom>
          <a:noFill/>
        </p:spPr>
        <p:txBody>
          <a:bodyPr wrap="square" rtlCol="0">
            <a:spAutoFit/>
          </a:bodyPr>
          <a:lstStyle/>
          <a:p>
            <a:pPr algn="ctr"/>
            <a:r>
              <a:rPr lang="en-NZ" sz="2400" b="1">
                <a:solidFill>
                  <a:schemeClr val="accent2"/>
                </a:solidFill>
              </a:rPr>
              <a:t>TEXT</a:t>
            </a:r>
          </a:p>
        </p:txBody>
      </p:sp>
    </p:spTree>
    <p:extLst>
      <p:ext uri="{BB962C8B-B14F-4D97-AF65-F5344CB8AC3E}">
        <p14:creationId xmlns:p14="http://schemas.microsoft.com/office/powerpoint/2010/main" val="20557482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CBFB30-CA16-B9C3-24C9-6A6AA33CDA3B}"/>
              </a:ext>
            </a:extLst>
          </p:cNvPr>
          <p:cNvSpPr/>
          <p:nvPr/>
        </p:nvSpPr>
        <p:spPr>
          <a:xfrm>
            <a:off x="-2006" y="0"/>
            <a:ext cx="12191999" cy="23273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1708160"/>
          </a:xfrm>
          <a:prstGeom prst="rect">
            <a:avLst/>
          </a:prstGeom>
          <a:noFill/>
        </p:spPr>
        <p:txBody>
          <a:bodyPr wrap="square" rtlCol="0">
            <a:spAutoFit/>
          </a:bodyPr>
          <a:lstStyle/>
          <a:p>
            <a:r>
              <a:rPr lang="en-NZ" b="1"/>
              <a:t>Text</a:t>
            </a:r>
          </a:p>
          <a:p>
            <a:endParaRPr lang="en-NZ"/>
          </a:p>
          <a:p>
            <a:pPr>
              <a:spcBef>
                <a:spcPts val="600"/>
              </a:spcBef>
            </a:pPr>
            <a:r>
              <a:rPr lang="en-NZ"/>
              <a:t>What do you do next?</a:t>
            </a:r>
          </a:p>
          <a:p>
            <a:pPr marL="342900" indent="-342900">
              <a:spcBef>
                <a:spcPts val="600"/>
              </a:spcBef>
              <a:buAutoNum type="alphaUcParenR"/>
            </a:pPr>
            <a:r>
              <a:rPr lang="en-NZ"/>
              <a:t>Option A</a:t>
            </a:r>
          </a:p>
          <a:p>
            <a:pPr marL="342900" indent="-342900">
              <a:spcBef>
                <a:spcPts val="600"/>
              </a:spcBef>
              <a:buAutoNum type="alphaUcParenR"/>
            </a:pPr>
            <a:r>
              <a:rPr lang="en-NZ"/>
              <a:t>Option B</a:t>
            </a:r>
          </a:p>
        </p:txBody>
      </p:sp>
      <p:sp>
        <p:nvSpPr>
          <p:cNvPr id="6" name="Rectangle: Rounded Corners 5">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a:t>
            </a:r>
          </a:p>
        </p:txBody>
      </p:sp>
      <p:sp>
        <p:nvSpPr>
          <p:cNvPr id="5" name="Rectangle: Rounded Corners 4">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a:t>
            </a:r>
          </a:p>
        </p:txBody>
      </p:sp>
    </p:spTree>
    <p:extLst>
      <p:ext uri="{BB962C8B-B14F-4D97-AF65-F5344CB8AC3E}">
        <p14:creationId xmlns:p14="http://schemas.microsoft.com/office/powerpoint/2010/main" val="39927768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2327368"/>
          </a:xfrm>
          <a:prstGeom prst="rect">
            <a:avLst/>
          </a:prstGeom>
          <a:solidFill>
            <a:srgbClr val="8BB3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062103"/>
          </a:xfrm>
          <a:prstGeom prst="rect">
            <a:avLst/>
          </a:prstGeom>
          <a:noFill/>
        </p:spPr>
        <p:txBody>
          <a:bodyPr wrap="square" rtlCol="0">
            <a:spAutoFit/>
          </a:bodyPr>
          <a:lstStyle/>
          <a:p>
            <a:r>
              <a:rPr lang="en-NZ" b="1"/>
              <a:t>As you approach the level crossing you see a train leaving the station and worry that your train might be arriving soon at the other platform. The lights and bells are still turned on at the crossing.</a:t>
            </a:r>
            <a:endParaRPr lang="en-NZ"/>
          </a:p>
          <a:p>
            <a:pPr>
              <a:spcBef>
                <a:spcPts val="600"/>
              </a:spcBef>
            </a:pPr>
            <a:endParaRPr lang="en-NZ"/>
          </a:p>
          <a:p>
            <a:pPr>
              <a:spcBef>
                <a:spcPts val="600"/>
              </a:spcBef>
            </a:pPr>
            <a:r>
              <a:rPr lang="en-NZ"/>
              <a:t>What do you do next?</a:t>
            </a:r>
          </a:p>
          <a:p>
            <a:pPr marL="342900" indent="-342900">
              <a:spcBef>
                <a:spcPts val="600"/>
              </a:spcBef>
              <a:buFontTx/>
              <a:buAutoNum type="alphaUcParenR"/>
            </a:pPr>
            <a:r>
              <a:rPr lang="en-NZ"/>
              <a:t>Wait for the bells and lights to stop before crossing over and walking to the platform.</a:t>
            </a:r>
          </a:p>
          <a:p>
            <a:pPr marL="342900" indent="-342900">
              <a:spcBef>
                <a:spcPts val="600"/>
              </a:spcBef>
              <a:buAutoNum type="alphaUcParenR"/>
            </a:pPr>
            <a:r>
              <a:rPr lang="en-NZ"/>
              <a:t>Cut behind the train that’s gone past and cross over, the lights and bells are going to turn off soon anyway.</a:t>
            </a:r>
          </a:p>
        </p:txBody>
      </p:sp>
      <p:pic>
        <p:nvPicPr>
          <p:cNvPr id="7" name="Picture 6">
            <a:extLst>
              <a:ext uri="{FF2B5EF4-FFF2-40B4-BE49-F238E27FC236}">
                <a16:creationId xmlns:a16="http://schemas.microsoft.com/office/drawing/2014/main" id="{F2ED9E66-201A-9F13-0956-9172D00021A3}"/>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312" t="24686" r="-81" b="18516"/>
          <a:stretch/>
        </p:blipFill>
        <p:spPr>
          <a:xfrm>
            <a:off x="3052763" y="0"/>
            <a:ext cx="6086475" cy="2327368"/>
          </a:xfrm>
          <a:prstGeom prst="rect">
            <a:avLst/>
          </a:prstGeom>
        </p:spPr>
      </p:pic>
      <p:sp>
        <p:nvSpPr>
          <p:cNvPr id="5" name="Rectangle: Rounded Corners 4">
            <a:hlinkClick r:id="rId5" action="ppaction://hlinksldjump"/>
            <a:extLst>
              <a:ext uri="{FF2B5EF4-FFF2-40B4-BE49-F238E27FC236}">
                <a16:creationId xmlns:a16="http://schemas.microsoft.com/office/drawing/2014/main" id="{584576C7-6066-F30F-28C6-451F00141B34}"/>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Cut behind train</a:t>
            </a:r>
          </a:p>
        </p:txBody>
      </p:sp>
      <p:sp>
        <p:nvSpPr>
          <p:cNvPr id="6" name="Rectangle: Rounded Corners 5">
            <a:hlinkClick r:id="rId6" action="ppaction://hlinksldjump"/>
            <a:extLst>
              <a:ext uri="{FF2B5EF4-FFF2-40B4-BE49-F238E27FC236}">
                <a16:creationId xmlns:a16="http://schemas.microsoft.com/office/drawing/2014/main" id="{09E54B96-1383-D8F2-D223-F14FD3D965EA}"/>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Wait to cross</a:t>
            </a:r>
          </a:p>
        </p:txBody>
      </p:sp>
    </p:spTree>
    <p:extLst>
      <p:ext uri="{BB962C8B-B14F-4D97-AF65-F5344CB8AC3E}">
        <p14:creationId xmlns:p14="http://schemas.microsoft.com/office/powerpoint/2010/main" val="1314980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1"/>
            <a:ext cx="12192000" cy="3838575"/>
          </a:xfrm>
          <a:prstGeom prst="rect">
            <a:avLst/>
          </a:prstGeom>
          <a:solidFill>
            <a:srgbClr val="5893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2999661" y="4033306"/>
            <a:ext cx="6192678" cy="1508105"/>
          </a:xfrm>
          <a:prstGeom prst="rect">
            <a:avLst/>
          </a:prstGeom>
          <a:noFill/>
        </p:spPr>
        <p:txBody>
          <a:bodyPr wrap="square" rtlCol="0">
            <a:spAutoFit/>
          </a:bodyPr>
          <a:lstStyle/>
          <a:p>
            <a:pPr algn="ct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A second train was coming on the other track!</a:t>
            </a:r>
          </a:p>
          <a:p>
            <a:pPr algn="ctr">
              <a:spcBef>
                <a:spcPts val="1200"/>
              </a:spcBef>
              <a:spcAft>
                <a:spcPts val="1200"/>
              </a:spcAft>
            </a:pP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You notice just in time and leap backwards. </a:t>
            </a:r>
          </a:p>
          <a:p>
            <a:pPr algn="ctr">
              <a:spcAft>
                <a:spcPts val="1200"/>
              </a:spcAft>
            </a:pP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Phew, that was a close call!</a:t>
            </a:r>
            <a:endParaRPr lang="en-NZ" sz="2400" b="1">
              <a:solidFill>
                <a:srgbClr val="FF0000"/>
              </a:solidFill>
            </a:endParaRPr>
          </a:p>
        </p:txBody>
      </p:sp>
      <p:pic>
        <p:nvPicPr>
          <p:cNvPr id="8" name="Picture 7" descr="A train on the tracks&#10;&#10;Description automatically generated">
            <a:extLst>
              <a:ext uri="{FF2B5EF4-FFF2-40B4-BE49-F238E27FC236}">
                <a16:creationId xmlns:a16="http://schemas.microsoft.com/office/drawing/2014/main" id="{8311E6D9-E22B-73CB-F458-0FF8732C0696}"/>
              </a:ext>
            </a:extLst>
          </p:cNvPr>
          <p:cNvPicPr>
            <a:picLocks noChangeAspect="1"/>
          </p:cNvPicPr>
          <p:nvPr/>
        </p:nvPicPr>
        <p:blipFill rotWithShape="1">
          <a:blip r:embed="rId3">
            <a:extLst>
              <a:ext uri="{28A0092B-C50C-407E-A947-70E740481C1C}">
                <a14:useLocalDpi xmlns:a14="http://schemas.microsoft.com/office/drawing/2010/main" val="0"/>
              </a:ext>
            </a:extLst>
          </a:blip>
          <a:srcRect t="7807" b="4202"/>
          <a:stretch/>
        </p:blipFill>
        <p:spPr>
          <a:xfrm>
            <a:off x="2232115" y="-1"/>
            <a:ext cx="7727770" cy="3838575"/>
          </a:xfrm>
          <a:prstGeom prst="rect">
            <a:avLst/>
          </a:prstGeom>
        </p:spPr>
      </p:pic>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4854430" y="5736144"/>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25125182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1"/>
            <a:ext cx="12192000" cy="3838575"/>
          </a:xfrm>
          <a:prstGeom prst="rect">
            <a:avLst/>
          </a:prstGeom>
          <a:solidFill>
            <a:srgbClr val="5893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8" name="Picture 7" descr="A train on the tracks&#10;&#10;Description automatically generated">
            <a:extLst>
              <a:ext uri="{FF2B5EF4-FFF2-40B4-BE49-F238E27FC236}">
                <a16:creationId xmlns:a16="http://schemas.microsoft.com/office/drawing/2014/main" id="{8311E6D9-E22B-73CB-F458-0FF8732C0696}"/>
              </a:ext>
            </a:extLst>
          </p:cNvPr>
          <p:cNvPicPr>
            <a:picLocks noChangeAspect="1"/>
          </p:cNvPicPr>
          <p:nvPr/>
        </p:nvPicPr>
        <p:blipFill rotWithShape="1">
          <a:blip r:embed="rId3">
            <a:extLst>
              <a:ext uri="{28A0092B-C50C-407E-A947-70E740481C1C}">
                <a14:useLocalDpi xmlns:a14="http://schemas.microsoft.com/office/drawing/2010/main" val="0"/>
              </a:ext>
            </a:extLst>
          </a:blip>
          <a:srcRect t="7807" b="4202"/>
          <a:stretch/>
        </p:blipFill>
        <p:spPr>
          <a:xfrm>
            <a:off x="2232115" y="-1"/>
            <a:ext cx="7727770" cy="3838575"/>
          </a:xfrm>
          <a:prstGeom prst="rect">
            <a:avLst/>
          </a:prstGeom>
        </p:spPr>
      </p:pic>
      <p:sp>
        <p:nvSpPr>
          <p:cNvPr id="6" name="TextBox 5">
            <a:extLst>
              <a:ext uri="{FF2B5EF4-FFF2-40B4-BE49-F238E27FC236}">
                <a16:creationId xmlns:a16="http://schemas.microsoft.com/office/drawing/2014/main" id="{A44A71E2-1CA7-0FC5-67C2-2C9ECF303E12}"/>
              </a:ext>
            </a:extLst>
          </p:cNvPr>
          <p:cNvSpPr txBox="1"/>
          <p:nvPr/>
        </p:nvSpPr>
        <p:spPr>
          <a:xfrm>
            <a:off x="3126579" y="4367666"/>
            <a:ext cx="5938842" cy="830997"/>
          </a:xfrm>
          <a:prstGeom prst="rect">
            <a:avLst/>
          </a:prstGeom>
          <a:noFill/>
        </p:spPr>
        <p:txBody>
          <a:bodyPr wrap="square" rtlCol="0">
            <a:spAutoFit/>
          </a:bodyPr>
          <a:lstStyle/>
          <a:p>
            <a:r>
              <a:rPr lang="en-NZ" sz="2400" b="1">
                <a:solidFill>
                  <a:schemeClr val="accent2"/>
                </a:solidFill>
              </a:rPr>
              <a:t>Lucky you waited before crossing, because a second train was coming on the other track!</a:t>
            </a:r>
          </a:p>
        </p:txBody>
      </p:sp>
      <p:sp>
        <p:nvSpPr>
          <p:cNvPr id="7" name="Rectangle: Rounded Corners 6">
            <a:hlinkClick r:id="rId4" action="ppaction://hlinksldjump"/>
            <a:extLst>
              <a:ext uri="{FF2B5EF4-FFF2-40B4-BE49-F238E27FC236}">
                <a16:creationId xmlns:a16="http://schemas.microsoft.com/office/drawing/2014/main" id="{784F6382-D7FE-8573-166B-A1C98A574F1A}"/>
              </a:ext>
            </a:extLst>
          </p:cNvPr>
          <p:cNvSpPr/>
          <p:nvPr/>
        </p:nvSpPr>
        <p:spPr>
          <a:xfrm>
            <a:off x="4854430" y="572775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spTree>
    <p:extLst>
      <p:ext uri="{BB962C8B-B14F-4D97-AF65-F5344CB8AC3E}">
        <p14:creationId xmlns:p14="http://schemas.microsoft.com/office/powerpoint/2010/main" val="628046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2327368"/>
          </a:xfrm>
          <a:prstGeom prst="rect">
            <a:avLst/>
          </a:prstGeom>
          <a:solidFill>
            <a:srgbClr val="6C6C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1785104"/>
          </a:xfrm>
          <a:prstGeom prst="rect">
            <a:avLst/>
          </a:prstGeom>
          <a:noFill/>
        </p:spPr>
        <p:txBody>
          <a:bodyPr wrap="square" rtlCol="0">
            <a:spAutoFit/>
          </a:bodyPr>
          <a:lstStyle/>
          <a:p>
            <a:r>
              <a:rPr lang="en-NZ" b="1"/>
              <a:t>Damn, you’ve missed your train! After you cross you walk to the platform to wait for the next one.</a:t>
            </a:r>
          </a:p>
          <a:p>
            <a:pPr>
              <a:spcBef>
                <a:spcPts val="600"/>
              </a:spcBef>
            </a:pPr>
            <a:endParaRPr lang="en-NZ"/>
          </a:p>
          <a:p>
            <a:pPr>
              <a:spcBef>
                <a:spcPts val="600"/>
              </a:spcBef>
            </a:pPr>
            <a:r>
              <a:rPr lang="en-NZ"/>
              <a:t>What do you do next?</a:t>
            </a:r>
          </a:p>
          <a:p>
            <a:pPr marL="342900" indent="-342900">
              <a:spcBef>
                <a:spcPts val="600"/>
              </a:spcBef>
              <a:buAutoNum type="alphaUcParenR"/>
            </a:pPr>
            <a:r>
              <a:rPr lang="en-NZ"/>
              <a:t>Stand at the edge, you’re keen to make sure you get on first and nab a seat before they’re all taken.</a:t>
            </a:r>
          </a:p>
          <a:p>
            <a:pPr marL="342900" indent="-342900">
              <a:spcBef>
                <a:spcPts val="600"/>
              </a:spcBef>
              <a:buAutoNum type="alphaUcParenR"/>
            </a:pPr>
            <a:r>
              <a:rPr lang="en-NZ"/>
              <a:t>Stand back behind the yellow line.</a:t>
            </a:r>
          </a:p>
        </p:txBody>
      </p:sp>
      <p:pic>
        <p:nvPicPr>
          <p:cNvPr id="8" name="Picture 7" descr="A person standing next to a train&#10;&#10;Description automatically generated">
            <a:extLst>
              <a:ext uri="{FF2B5EF4-FFF2-40B4-BE49-F238E27FC236}">
                <a16:creationId xmlns:a16="http://schemas.microsoft.com/office/drawing/2014/main" id="{71A92CC3-A086-7CD8-7CF5-2A346F03461D}"/>
              </a:ext>
            </a:extLst>
          </p:cNvPr>
          <p:cNvPicPr>
            <a:picLocks noChangeAspect="1"/>
          </p:cNvPicPr>
          <p:nvPr/>
        </p:nvPicPr>
        <p:blipFill rotWithShape="1">
          <a:blip r:embed="rId3">
            <a:extLst>
              <a:ext uri="{28A0092B-C50C-407E-A947-70E740481C1C}">
                <a14:useLocalDpi xmlns:a14="http://schemas.microsoft.com/office/drawing/2010/main" val="0"/>
              </a:ext>
            </a:extLst>
          </a:blip>
          <a:srcRect l="241" t="53328" r="165"/>
          <a:stretch/>
        </p:blipFill>
        <p:spPr>
          <a:xfrm>
            <a:off x="2371164" y="0"/>
            <a:ext cx="7449670" cy="2327368"/>
          </a:xfrm>
          <a:prstGeom prst="rect">
            <a:avLst/>
          </a:prstGeom>
        </p:spPr>
      </p:pic>
      <p:sp>
        <p:nvSpPr>
          <p:cNvPr id="12" name="Rectangle 11">
            <a:extLst>
              <a:ext uri="{FF2B5EF4-FFF2-40B4-BE49-F238E27FC236}">
                <a16:creationId xmlns:a16="http://schemas.microsoft.com/office/drawing/2014/main" id="{0140501A-D243-D438-2081-195706B9FAC7}"/>
              </a:ext>
            </a:extLst>
          </p:cNvPr>
          <p:cNvSpPr/>
          <p:nvPr/>
        </p:nvSpPr>
        <p:spPr>
          <a:xfrm>
            <a:off x="2371200" y="7128"/>
            <a:ext cx="2332504" cy="981635"/>
          </a:xfrm>
          <a:custGeom>
            <a:avLst/>
            <a:gdLst>
              <a:gd name="connsiteX0" fmla="*/ 0 w 3980329"/>
              <a:gd name="connsiteY0" fmla="*/ 0 h 1093694"/>
              <a:gd name="connsiteX1" fmla="*/ 3980329 w 3980329"/>
              <a:gd name="connsiteY1" fmla="*/ 0 h 1093694"/>
              <a:gd name="connsiteX2" fmla="*/ 3980329 w 3980329"/>
              <a:gd name="connsiteY2" fmla="*/ 1093694 h 1093694"/>
              <a:gd name="connsiteX3" fmla="*/ 0 w 3980329"/>
              <a:gd name="connsiteY3" fmla="*/ 1093694 h 1093694"/>
              <a:gd name="connsiteX4" fmla="*/ 0 w 3980329"/>
              <a:gd name="connsiteY4" fmla="*/ 0 h 1093694"/>
              <a:gd name="connsiteX0" fmla="*/ 0 w 3980329"/>
              <a:gd name="connsiteY0" fmla="*/ 0 h 1362635"/>
              <a:gd name="connsiteX1" fmla="*/ 3980329 w 3980329"/>
              <a:gd name="connsiteY1" fmla="*/ 0 h 1362635"/>
              <a:gd name="connsiteX2" fmla="*/ 3980329 w 3980329"/>
              <a:gd name="connsiteY2" fmla="*/ 1093694 h 1362635"/>
              <a:gd name="connsiteX3" fmla="*/ 0 w 3980329"/>
              <a:gd name="connsiteY3" fmla="*/ 1362635 h 1362635"/>
              <a:gd name="connsiteX4" fmla="*/ 0 w 3980329"/>
              <a:gd name="connsiteY4" fmla="*/ 0 h 1362635"/>
              <a:gd name="connsiteX0" fmla="*/ 0 w 3980329"/>
              <a:gd name="connsiteY0" fmla="*/ 0 h 1362635"/>
              <a:gd name="connsiteX1" fmla="*/ 3980329 w 3980329"/>
              <a:gd name="connsiteY1" fmla="*/ 0 h 1362635"/>
              <a:gd name="connsiteX2" fmla="*/ 0 w 3980329"/>
              <a:gd name="connsiteY2" fmla="*/ 1362635 h 1362635"/>
              <a:gd name="connsiteX3" fmla="*/ 0 w 3980329"/>
              <a:gd name="connsiteY3" fmla="*/ 0 h 1362635"/>
              <a:gd name="connsiteX0" fmla="*/ 1628775 w 3980329"/>
              <a:gd name="connsiteY0" fmla="*/ 0 h 1367397"/>
              <a:gd name="connsiteX1" fmla="*/ 3980329 w 3980329"/>
              <a:gd name="connsiteY1" fmla="*/ 4762 h 1367397"/>
              <a:gd name="connsiteX2" fmla="*/ 0 w 3980329"/>
              <a:gd name="connsiteY2" fmla="*/ 1367397 h 1367397"/>
              <a:gd name="connsiteX3" fmla="*/ 1628775 w 3980329"/>
              <a:gd name="connsiteY3" fmla="*/ 0 h 1367397"/>
              <a:gd name="connsiteX0" fmla="*/ 0 w 2351554"/>
              <a:gd name="connsiteY0" fmla="*/ 0 h 986397"/>
              <a:gd name="connsiteX1" fmla="*/ 2351554 w 2351554"/>
              <a:gd name="connsiteY1" fmla="*/ 4762 h 986397"/>
              <a:gd name="connsiteX2" fmla="*/ 28575 w 2351554"/>
              <a:gd name="connsiteY2" fmla="*/ 986397 h 986397"/>
              <a:gd name="connsiteX3" fmla="*/ 0 w 2351554"/>
              <a:gd name="connsiteY3" fmla="*/ 0 h 986397"/>
              <a:gd name="connsiteX0" fmla="*/ 0 w 2337267"/>
              <a:gd name="connsiteY0" fmla="*/ 0 h 981635"/>
              <a:gd name="connsiteX1" fmla="*/ 2337267 w 2337267"/>
              <a:gd name="connsiteY1" fmla="*/ 0 h 981635"/>
              <a:gd name="connsiteX2" fmla="*/ 14288 w 2337267"/>
              <a:gd name="connsiteY2" fmla="*/ 981635 h 981635"/>
              <a:gd name="connsiteX3" fmla="*/ 0 w 2337267"/>
              <a:gd name="connsiteY3" fmla="*/ 0 h 981635"/>
              <a:gd name="connsiteX0" fmla="*/ 0 w 2332504"/>
              <a:gd name="connsiteY0" fmla="*/ 9525 h 981635"/>
              <a:gd name="connsiteX1" fmla="*/ 2332504 w 2332504"/>
              <a:gd name="connsiteY1" fmla="*/ 0 h 981635"/>
              <a:gd name="connsiteX2" fmla="*/ 9525 w 2332504"/>
              <a:gd name="connsiteY2" fmla="*/ 981635 h 981635"/>
              <a:gd name="connsiteX3" fmla="*/ 0 w 2332504"/>
              <a:gd name="connsiteY3" fmla="*/ 9525 h 981635"/>
            </a:gdLst>
            <a:ahLst/>
            <a:cxnLst>
              <a:cxn ang="0">
                <a:pos x="connsiteX0" y="connsiteY0"/>
              </a:cxn>
              <a:cxn ang="0">
                <a:pos x="connsiteX1" y="connsiteY1"/>
              </a:cxn>
              <a:cxn ang="0">
                <a:pos x="connsiteX2" y="connsiteY2"/>
              </a:cxn>
              <a:cxn ang="0">
                <a:pos x="connsiteX3" y="connsiteY3"/>
              </a:cxn>
            </a:cxnLst>
            <a:rect l="l" t="t" r="r" b="b"/>
            <a:pathLst>
              <a:path w="2332504" h="981635">
                <a:moveTo>
                  <a:pt x="0" y="9525"/>
                </a:moveTo>
                <a:lnTo>
                  <a:pt x="2332504" y="0"/>
                </a:lnTo>
                <a:lnTo>
                  <a:pt x="9525" y="981635"/>
                </a:lnTo>
                <a:lnTo>
                  <a:pt x="0" y="9525"/>
                </a:lnTo>
                <a:close/>
              </a:path>
            </a:pathLst>
          </a:custGeom>
          <a:solidFill>
            <a:srgbClr val="0202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Stand at the edge</a:t>
            </a:r>
          </a:p>
        </p:txBody>
      </p:sp>
      <p:sp>
        <p:nvSpPr>
          <p:cNvPr id="6" name="Rectangle: Rounded Corners 5">
            <a:hlinkClick r:id="rId5"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Stand back</a:t>
            </a:r>
          </a:p>
        </p:txBody>
      </p:sp>
    </p:spTree>
    <p:extLst>
      <p:ext uri="{BB962C8B-B14F-4D97-AF65-F5344CB8AC3E}">
        <p14:creationId xmlns:p14="http://schemas.microsoft.com/office/powerpoint/2010/main" val="42032952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hlinkClick r:id="rId3" action="ppaction://hlinksldjump"/>
            <a:extLst>
              <a:ext uri="{FF2B5EF4-FFF2-40B4-BE49-F238E27FC236}">
                <a16:creationId xmlns:a16="http://schemas.microsoft.com/office/drawing/2014/main" id="{584576C7-6066-F30F-28C6-451F00141B34}"/>
              </a:ext>
            </a:extLst>
          </p:cNvPr>
          <p:cNvSpPr/>
          <p:nvPr/>
        </p:nvSpPr>
        <p:spPr>
          <a:xfrm>
            <a:off x="4854430" y="5820034"/>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gradFill flip="none" rotWithShape="1">
            <a:gsLst>
              <a:gs pos="28000">
                <a:srgbClr val="F6F6F6"/>
              </a:gs>
              <a:gs pos="40000">
                <a:srgbClr val="A6C4D6"/>
              </a:gs>
              <a:gs pos="61000">
                <a:srgbClr val="8D796D"/>
              </a:gs>
              <a:gs pos="77000">
                <a:srgbClr val="3E3E3C"/>
              </a:gs>
              <a:gs pos="100000">
                <a:srgbClr val="434448"/>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1583017" y="4229140"/>
            <a:ext cx="9025965" cy="1200329"/>
          </a:xfrm>
          <a:prstGeom prst="rect">
            <a:avLst/>
          </a:prstGeom>
          <a:noFill/>
        </p:spPr>
        <p:txBody>
          <a:bodyPr wrap="square" rtlCol="0">
            <a:spAutoFit/>
          </a:bodyPr>
          <a:lstStyle/>
          <a:p>
            <a:pPr algn="ct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An express freight train comes past and creates a massive vacuum. You lose your balance, but luckily someone else on the platform grabs your arm and stops you from falling. Phew, that was a close call!</a:t>
            </a:r>
            <a:endParaRPr lang="en-NZ" sz="2400" b="1">
              <a:solidFill>
                <a:srgbClr val="FF0000"/>
              </a:solidFill>
            </a:endParaRPr>
          </a:p>
        </p:txBody>
      </p:sp>
      <p:pic>
        <p:nvPicPr>
          <p:cNvPr id="6" name="Picture 5" descr="A train moving on the road&#10;&#10;Description automatically generated">
            <a:extLst>
              <a:ext uri="{FF2B5EF4-FFF2-40B4-BE49-F238E27FC236}">
                <a16:creationId xmlns:a16="http://schemas.microsoft.com/office/drawing/2014/main" id="{5F65D5DC-EC0B-9FCE-2C2D-950B0AB75BE8}"/>
              </a:ext>
            </a:extLst>
          </p:cNvPr>
          <p:cNvPicPr>
            <a:picLocks noChangeAspect="1"/>
          </p:cNvPicPr>
          <p:nvPr/>
        </p:nvPicPr>
        <p:blipFill rotWithShape="1">
          <a:blip r:embed="rId4">
            <a:extLst>
              <a:ext uri="{28A0092B-C50C-407E-A947-70E740481C1C}">
                <a14:useLocalDpi xmlns:a14="http://schemas.microsoft.com/office/drawing/2010/main" val="0"/>
              </a:ext>
            </a:extLst>
          </a:blip>
          <a:srcRect l="6080" t="13760" r="-51" b="31856"/>
          <a:stretch/>
        </p:blipFill>
        <p:spPr>
          <a:xfrm>
            <a:off x="0" y="0"/>
            <a:ext cx="12192000" cy="3838576"/>
          </a:xfrm>
          <a:prstGeom prst="rect">
            <a:avLst/>
          </a:prstGeom>
        </p:spPr>
      </p:pic>
    </p:spTree>
    <p:extLst>
      <p:ext uri="{BB962C8B-B14F-4D97-AF65-F5344CB8AC3E}">
        <p14:creationId xmlns:p14="http://schemas.microsoft.com/office/powerpoint/2010/main" val="34753676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gradFill flip="none" rotWithShape="1">
            <a:gsLst>
              <a:gs pos="28000">
                <a:srgbClr val="F6F6F6"/>
              </a:gs>
              <a:gs pos="40000">
                <a:srgbClr val="A6C4D6"/>
              </a:gs>
              <a:gs pos="61000">
                <a:srgbClr val="8D796D"/>
              </a:gs>
              <a:gs pos="77000">
                <a:srgbClr val="3E3E3C"/>
              </a:gs>
              <a:gs pos="100000">
                <a:srgbClr val="434448"/>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2897422" y="4262964"/>
            <a:ext cx="6397155" cy="830997"/>
          </a:xfrm>
          <a:prstGeom prst="rect">
            <a:avLst/>
          </a:prstGeom>
          <a:noFill/>
        </p:spPr>
        <p:txBody>
          <a:bodyPr wrap="square" rtlCol="0">
            <a:spAutoFit/>
          </a:bodyPr>
          <a:lstStyle/>
          <a:p>
            <a:pPr algn="ctr"/>
            <a:r>
              <a:rPr lang="en-NZ" sz="2400" b="1">
                <a:solidFill>
                  <a:schemeClr val="accent2"/>
                </a:solidFill>
              </a:rPr>
              <a:t>Lucky you stood back, because an express freight train came past and created a massive vacuum! </a:t>
            </a:r>
          </a:p>
        </p:txBody>
      </p:sp>
      <p:pic>
        <p:nvPicPr>
          <p:cNvPr id="6" name="Picture 5" descr="A train moving on the road&#10;&#10;Description automatically generated">
            <a:extLst>
              <a:ext uri="{FF2B5EF4-FFF2-40B4-BE49-F238E27FC236}">
                <a16:creationId xmlns:a16="http://schemas.microsoft.com/office/drawing/2014/main" id="{5F65D5DC-EC0B-9FCE-2C2D-950B0AB75BE8}"/>
              </a:ext>
            </a:extLst>
          </p:cNvPr>
          <p:cNvPicPr>
            <a:picLocks noChangeAspect="1"/>
          </p:cNvPicPr>
          <p:nvPr/>
        </p:nvPicPr>
        <p:blipFill rotWithShape="1">
          <a:blip r:embed="rId3">
            <a:extLst>
              <a:ext uri="{28A0092B-C50C-407E-A947-70E740481C1C}">
                <a14:useLocalDpi xmlns:a14="http://schemas.microsoft.com/office/drawing/2010/main" val="0"/>
              </a:ext>
            </a:extLst>
          </a:blip>
          <a:srcRect l="6080" t="13760" r="-51" b="31856"/>
          <a:stretch/>
        </p:blipFill>
        <p:spPr>
          <a:xfrm>
            <a:off x="0" y="0"/>
            <a:ext cx="12192000" cy="3838576"/>
          </a:xfrm>
          <a:prstGeom prst="rect">
            <a:avLst/>
          </a:prstGeom>
        </p:spPr>
      </p:pic>
      <p:sp>
        <p:nvSpPr>
          <p:cNvPr id="7" name="Rectangle: Rounded Corners 6">
            <a:hlinkClick r:id="rId4" action="ppaction://hlinksldjump"/>
            <a:extLst>
              <a:ext uri="{FF2B5EF4-FFF2-40B4-BE49-F238E27FC236}">
                <a16:creationId xmlns:a16="http://schemas.microsoft.com/office/drawing/2014/main" id="{BBE235CE-419B-AF50-8163-C9FC7AFD1FE0}"/>
              </a:ext>
            </a:extLst>
          </p:cNvPr>
          <p:cNvSpPr/>
          <p:nvPr/>
        </p:nvSpPr>
        <p:spPr>
          <a:xfrm>
            <a:off x="4854430" y="5736144"/>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spTree>
    <p:extLst>
      <p:ext uri="{BB962C8B-B14F-4D97-AF65-F5344CB8AC3E}">
        <p14:creationId xmlns:p14="http://schemas.microsoft.com/office/powerpoint/2010/main" val="32777867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F564EF36A48443A794BF708E5D03DF" ma:contentTypeVersion="17" ma:contentTypeDescription="Create a new document." ma:contentTypeScope="" ma:versionID="e5a5662ffe4797c2bd6b5fc0e513a578">
  <xsd:schema xmlns:xsd="http://www.w3.org/2001/XMLSchema" xmlns:xs="http://www.w3.org/2001/XMLSchema" xmlns:p="http://schemas.microsoft.com/office/2006/metadata/properties" xmlns:ns2="a912436d-ee54-411c-84be-0988fe829997" xmlns:ns3="30a86325-685d-41cd-bebe-9ab21689acdf" targetNamespace="http://schemas.microsoft.com/office/2006/metadata/properties" ma:root="true" ma:fieldsID="64ff36a48be9fda4d2e225baef4cfed8" ns2:_="" ns3:_="">
    <xsd:import namespace="a912436d-ee54-411c-84be-0988fe829997"/>
    <xsd:import namespace="30a86325-685d-41cd-bebe-9ab21689acdf"/>
    <xsd:element name="properties">
      <xsd:complexType>
        <xsd:sequence>
          <xsd:element name="documentManagement">
            <xsd:complexType>
              <xsd:all>
                <xsd:element ref="ns2:Category" minOccurs="0"/>
                <xsd:element ref="ns2:lcf76f155ced4ddcb4097134ff3c332f"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2436d-ee54-411c-84be-0988fe829997" elementFormDefault="qualified">
    <xsd:import namespace="http://schemas.microsoft.com/office/2006/documentManagement/types"/>
    <xsd:import namespace="http://schemas.microsoft.com/office/infopath/2007/PartnerControls"/>
    <xsd:element name="Category" ma:index="9" nillable="true" ma:displayName="Category" ma:format="Dropdown" ma:internalName="Category">
      <xsd:simpleType>
        <xsd:restriction base="dms:Choice">
          <xsd:enumeration value="Interislander"/>
          <xsd:enumeration value="iReX"/>
          <xsd:enumeration value="Passenger Rail"/>
          <xsd:enumeration value="Rail Freight"/>
          <xsd:enumeration value="Infrastructure"/>
          <xsd:enumeration value="Sustainability"/>
          <xsd:enumeration value="Zero Harm"/>
          <xsd:enumeration value="Heritage"/>
          <xsd:enumeration value="People &amp; Communications"/>
        </xsd:restrictio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565c3-8702-48ad-9d58-fc5b9eb71ff9"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a86325-685d-41cd-bebe-9ab21689acd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a912436d-ee54-411c-84be-0988fe829997" xsi:nil="true"/>
    <lcf76f155ced4ddcb4097134ff3c332f xmlns="a912436d-ee54-411c-84be-0988fe829997">
      <Terms xmlns="http://schemas.microsoft.com/office/infopath/2007/PartnerControls"/>
    </lcf76f155ced4ddcb4097134ff3c332f>
  </documentManagement>
</p:properties>
</file>

<file path=customXml/item4.xml><?xml version="1.0" encoding="utf-8"?>
<?mso-contentType ?>
<SharedContentType xmlns="Microsoft.SharePoint.Taxonomy.ContentTypeSync" SourceId="7c7565c3-8702-48ad-9d58-fc5b9eb71ff9" ContentTypeId="0x0101" PreviousValue="false" LastSyncTimeStamp="2020-05-18T03:21:37.773Z"/>
</file>

<file path=customXml/itemProps1.xml><?xml version="1.0" encoding="utf-8"?>
<ds:datastoreItem xmlns:ds="http://schemas.openxmlformats.org/officeDocument/2006/customXml" ds:itemID="{882CC857-8D34-41DA-BA7A-7FBCC618851E}">
  <ds:schemaRefs>
    <ds:schemaRef ds:uri="30a86325-685d-41cd-bebe-9ab21689acdf"/>
    <ds:schemaRef ds:uri="a912436d-ee54-411c-84be-0988fe8299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2C64E7A-6D7A-47E2-B2DE-E29C652E089D}">
  <ds:schemaRefs>
    <ds:schemaRef ds:uri="http://schemas.microsoft.com/sharepoint/v3/contenttype/forms"/>
  </ds:schemaRefs>
</ds:datastoreItem>
</file>

<file path=customXml/itemProps3.xml><?xml version="1.0" encoding="utf-8"?>
<ds:datastoreItem xmlns:ds="http://schemas.openxmlformats.org/officeDocument/2006/customXml" ds:itemID="{AA101376-1510-44C0-B5FD-3DB2623CBCD8}">
  <ds:schemaRefs>
    <ds:schemaRef ds:uri="a912436d-ee54-411c-84be-0988fe829997"/>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93A28CBD-7906-4226-B068-5868C0881B4D}">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22</TotalTime>
  <Words>2832</Words>
  <Application>Microsoft Office PowerPoint</Application>
  <PresentationFormat>Widescreen</PresentationFormat>
  <Paragraphs>256</Paragraphs>
  <Slides>36</Slides>
  <Notes>36</Notes>
  <HiddenSlides>4</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Do you have what it takes to stay safe around the rail corridor?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 Tree – Rail Safety</dc:title>
  <dc:creator>Sienna MacArthur-Beadle</dc:creator>
  <cp:lastModifiedBy>Sienna MacArthur-Beadle</cp:lastModifiedBy>
  <cp:revision>10</cp:revision>
  <dcterms:created xsi:type="dcterms:W3CDTF">2024-09-29T22:39:28Z</dcterms:created>
  <dcterms:modified xsi:type="dcterms:W3CDTF">2025-05-30T04:11:35Z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0x01010066F564EF36A48443A794BF708E5D03DF</vt:lpwstr>
  </property>
  <property fmtid="{D5CDD505-2E9C-101B-9397-08002B2CF9AE}" pid="3" name="TaxCatchAll">
    <vt:lpwstr>12;#2023|6109fd21-a4da-4b93-b7fc-cd53fb0d4099</vt:lpwstr>
  </property>
  <property fmtid="{D5CDD505-2E9C-101B-9397-08002B2CF9AE}" pid="4" name="l056295fbe404047a944ee182f2f89f6">
    <vt:lpwstr>2023|6109fd21-a4da-4b93-b7fc-cd53fb0d4099</vt:lpwstr>
  </property>
  <property fmtid="{D5CDD505-2E9C-101B-9397-08002B2CF9AE}" pid="5" name="Calendar year">
    <vt:lpwstr>12;#2023|6109fd21-a4da-4b93-b7fc-cd53fb0d4099</vt:lpwstr>
  </property>
  <property fmtid="{D5CDD505-2E9C-101B-9397-08002B2CF9AE}" pid="6" name="MediaServiceImageTags">
    <vt:lpwstr/>
  </property>
  <property fmtid="{D5CDD505-2E9C-101B-9397-08002B2CF9AE}" pid="7" name="Calendar_x0020_year">
    <vt:lpwstr>12;#2023|6109fd21-a4da-4b93-b7fc-cd53fb0d4099</vt:lpwstr>
  </property>
</Properties>
</file>