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52"/>
  </p:notesMasterIdLst>
  <p:sldIdLst>
    <p:sldId id="256" r:id="rId6"/>
    <p:sldId id="257" r:id="rId7"/>
    <p:sldId id="258" r:id="rId8"/>
    <p:sldId id="262" r:id="rId9"/>
    <p:sldId id="259" r:id="rId10"/>
    <p:sldId id="261" r:id="rId11"/>
    <p:sldId id="260" r:id="rId12"/>
    <p:sldId id="264" r:id="rId13"/>
    <p:sldId id="265" r:id="rId14"/>
    <p:sldId id="266" r:id="rId15"/>
    <p:sldId id="267" r:id="rId16"/>
    <p:sldId id="268" r:id="rId17"/>
    <p:sldId id="269" r:id="rId18"/>
    <p:sldId id="270" r:id="rId19"/>
    <p:sldId id="271" r:id="rId20"/>
    <p:sldId id="272" r:id="rId21"/>
    <p:sldId id="303" r:id="rId22"/>
    <p:sldId id="273" r:id="rId23"/>
    <p:sldId id="274" r:id="rId24"/>
    <p:sldId id="275" r:id="rId25"/>
    <p:sldId id="304" r:id="rId26"/>
    <p:sldId id="277" r:id="rId27"/>
    <p:sldId id="278" r:id="rId28"/>
    <p:sldId id="279" r:id="rId29"/>
    <p:sldId id="306" r:id="rId30"/>
    <p:sldId id="313" r:id="rId31"/>
    <p:sldId id="288" r:id="rId32"/>
    <p:sldId id="307" r:id="rId33"/>
    <p:sldId id="314" r:id="rId34"/>
    <p:sldId id="290" r:id="rId35"/>
    <p:sldId id="308" r:id="rId36"/>
    <p:sldId id="315" r:id="rId37"/>
    <p:sldId id="292" r:id="rId38"/>
    <p:sldId id="309" r:id="rId39"/>
    <p:sldId id="316" r:id="rId40"/>
    <p:sldId id="294" r:id="rId41"/>
    <p:sldId id="310" r:id="rId42"/>
    <p:sldId id="317" r:id="rId43"/>
    <p:sldId id="296" r:id="rId44"/>
    <p:sldId id="311" r:id="rId45"/>
    <p:sldId id="297" r:id="rId46"/>
    <p:sldId id="298" r:id="rId47"/>
    <p:sldId id="312" r:id="rId48"/>
    <p:sldId id="299" r:id="rId49"/>
    <p:sldId id="300" r:id="rId50"/>
    <p:sldId id="302" r:id="rId51"/>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B800"/>
    <a:srgbClr val="466AAC"/>
    <a:srgbClr val="B485DB"/>
    <a:srgbClr val="FFFAC0"/>
    <a:srgbClr val="FFACAB"/>
    <a:srgbClr val="FFC001"/>
    <a:srgbClr val="F9DAC3"/>
    <a:srgbClr val="FFF5D5"/>
    <a:srgbClr val="BDD7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B0ED25-13A2-4FD0-A070-62AB854C01F6}" v="1" dt="2026-03-11T02:45:08.03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1512" y="294"/>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presProps" Target="presProps.xml"/><Relationship Id="rId5" Type="http://schemas.openxmlformats.org/officeDocument/2006/relationships/slideMaster" Target="slideMasters/slideMaster1.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microsoft.com/office/2015/10/relationships/revisionInfo" Target="revisionInfo.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8" name="Header Placeholder 1">
            <a:extLst>
              <a:ext uri="{FF2B5EF4-FFF2-40B4-BE49-F238E27FC236}">
                <a16:creationId xmlns:a16="http://schemas.microsoft.com/office/drawing/2014/main" id="{12DC970E-76DD-5AC5-B8C5-14D6A6609B77}"/>
              </a:ext>
            </a:extLst>
          </p:cNvPr>
          <p:cNvSpPr>
            <a:spLocks noGrp="1"/>
          </p:cNvSpPr>
          <p:nvPr>
            <p:ph type="hdr" sz="quarter"/>
          </p:nvPr>
        </p:nvSpPr>
        <p:spPr>
          <a:xfrm>
            <a:off x="1374906" y="145100"/>
            <a:ext cx="3169920" cy="481727"/>
          </a:xfrm>
          <a:prstGeom prst="rect">
            <a:avLst/>
          </a:prstGeom>
        </p:spPr>
        <p:txBody>
          <a:bodyPr vert="horz" lIns="99075" tIns="49538" rIns="99075" bIns="49538" rtlCol="0"/>
          <a:lstStyle>
            <a:lvl1pPr algn="l">
              <a:defRPr sz="1300"/>
            </a:lvl1pPr>
          </a:lstStyle>
          <a:p>
            <a:r>
              <a:rPr lang="en-NZ"/>
              <a:t>header</a:t>
            </a:r>
          </a:p>
        </p:txBody>
      </p:sp>
      <p:sp>
        <p:nvSpPr>
          <p:cNvPr id="20" name="Slide Image Placeholder 3">
            <a:extLst>
              <a:ext uri="{FF2B5EF4-FFF2-40B4-BE49-F238E27FC236}">
                <a16:creationId xmlns:a16="http://schemas.microsoft.com/office/drawing/2014/main" id="{266DBDB0-31E5-C6A3-C5D2-C2EC4921EF9B}"/>
              </a:ext>
            </a:extLst>
          </p:cNvPr>
          <p:cNvSpPr>
            <a:spLocks noGrp="1" noRot="1" noChangeAspect="1"/>
          </p:cNvSpPr>
          <p:nvPr>
            <p:ph type="sldImg" idx="2"/>
          </p:nvPr>
        </p:nvSpPr>
        <p:spPr>
          <a:xfrm>
            <a:off x="488950" y="939800"/>
            <a:ext cx="6286500" cy="3536950"/>
          </a:xfrm>
          <a:prstGeom prst="rect">
            <a:avLst/>
          </a:prstGeom>
          <a:noFill/>
          <a:ln w="12700">
            <a:solidFill>
              <a:prstClr val="black"/>
            </a:solidFill>
          </a:ln>
        </p:spPr>
        <p:txBody>
          <a:bodyPr vert="horz" lIns="99075" tIns="49538" rIns="99075" bIns="49538" rtlCol="0" anchor="ctr"/>
          <a:lstStyle/>
          <a:p>
            <a:endParaRPr lang="en-NZ"/>
          </a:p>
        </p:txBody>
      </p:sp>
      <p:sp>
        <p:nvSpPr>
          <p:cNvPr id="21" name="Notes Placeholder 4">
            <a:extLst>
              <a:ext uri="{FF2B5EF4-FFF2-40B4-BE49-F238E27FC236}">
                <a16:creationId xmlns:a16="http://schemas.microsoft.com/office/drawing/2014/main" id="{6672B6F0-F1B2-1723-E6B1-A61ECD7D9AD6}"/>
              </a:ext>
            </a:extLst>
          </p:cNvPr>
          <p:cNvSpPr>
            <a:spLocks noGrp="1"/>
          </p:cNvSpPr>
          <p:nvPr>
            <p:ph type="body" sz="quarter" idx="3"/>
          </p:nvPr>
        </p:nvSpPr>
        <p:spPr>
          <a:xfrm>
            <a:off x="437738" y="4620578"/>
            <a:ext cx="6387951" cy="4263424"/>
          </a:xfrm>
          <a:prstGeom prst="rect">
            <a:avLst/>
          </a:prstGeom>
        </p:spPr>
        <p:txBody>
          <a:bodyPr vert="horz" lIns="99075" tIns="49538" rIns="99075" bIns="4953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pic>
        <p:nvPicPr>
          <p:cNvPr id="24" name="Picture 23">
            <a:extLst>
              <a:ext uri="{FF2B5EF4-FFF2-40B4-BE49-F238E27FC236}">
                <a16:creationId xmlns:a16="http://schemas.microsoft.com/office/drawing/2014/main" id="{1570EE8A-AA87-8E34-CB04-DC27203C01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95099" y="9017859"/>
            <a:ext cx="2130589" cy="467374"/>
          </a:xfrm>
          <a:prstGeom prst="rect">
            <a:avLst/>
          </a:prstGeom>
        </p:spPr>
      </p:pic>
      <p:sp>
        <p:nvSpPr>
          <p:cNvPr id="3" name="Slide Number Placeholder 2">
            <a:extLst>
              <a:ext uri="{FF2B5EF4-FFF2-40B4-BE49-F238E27FC236}">
                <a16:creationId xmlns:a16="http://schemas.microsoft.com/office/drawing/2014/main" id="{22A96790-9749-C80F-6607-2CC3C65BFA07}"/>
              </a:ext>
            </a:extLst>
          </p:cNvPr>
          <p:cNvSpPr>
            <a:spLocks noGrp="1"/>
          </p:cNvSpPr>
          <p:nvPr>
            <p:ph type="sldNum" sz="quarter" idx="5"/>
          </p:nvPr>
        </p:nvSpPr>
        <p:spPr>
          <a:xfrm>
            <a:off x="1" y="9017861"/>
            <a:ext cx="7215314" cy="438240"/>
          </a:xfrm>
          <a:prstGeom prst="rect">
            <a:avLst/>
          </a:prstGeom>
        </p:spPr>
        <p:txBody>
          <a:bodyPr vert="horz" lIns="99075" tIns="49538" rIns="99075" bIns="49538" rtlCol="0" anchor="b"/>
          <a:lstStyle>
            <a:lvl1pPr algn="l">
              <a:defRPr sz="1300"/>
            </a:lvl1pPr>
          </a:lstStyle>
          <a:p>
            <a:fld id="{D5534FB0-4238-4485-8AEA-A4C5537CD199}" type="slidenum">
              <a:rPr lang="en-NZ" smtClean="0"/>
              <a:pPr/>
              <a:t>‹#›</a:t>
            </a:fld>
            <a:endParaRPr lang="en-NZ"/>
          </a:p>
        </p:txBody>
      </p:sp>
    </p:spTree>
    <p:extLst>
      <p:ext uri="{BB962C8B-B14F-4D97-AF65-F5344CB8AC3E}">
        <p14:creationId xmlns:p14="http://schemas.microsoft.com/office/powerpoint/2010/main" val="217956964"/>
      </p:ext>
    </p:extLst>
  </p:cSld>
  <p:clrMap bg1="lt1" tx1="dk1" bg2="lt2" tx2="dk2" accent1="accent1" accent2="accent2" accent3="accent3" accent4="accent4" accent5="accent5" accent6="accent6" hlink="hlink" folHlink="folHlink"/>
  <p:notesStyle>
    <a:lvl1pPr marL="0" algn="l"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400" kern="1200">
        <a:solidFill>
          <a:schemeClr val="tx1"/>
        </a:solidFill>
        <a:latin typeface="+mn-lt"/>
        <a:ea typeface="+mn-ea"/>
        <a:cs typeface="+mn-cs"/>
      </a:defRPr>
    </a:lvl2pPr>
    <a:lvl3pPr marL="914400" algn="l" defTabSz="914400" rtl="0" eaLnBrk="1" latinLnBrk="0" hangingPunct="1">
      <a:defRPr sz="1400" kern="1200">
        <a:solidFill>
          <a:schemeClr val="tx1"/>
        </a:solidFill>
        <a:latin typeface="+mn-lt"/>
        <a:ea typeface="+mn-ea"/>
        <a:cs typeface="+mn-cs"/>
      </a:defRPr>
    </a:lvl3pPr>
    <a:lvl4pPr marL="1371600" algn="l" defTabSz="914400" rtl="0" eaLnBrk="1" latinLnBrk="0" hangingPunct="1">
      <a:defRPr sz="1400" kern="1200">
        <a:solidFill>
          <a:schemeClr val="tx1"/>
        </a:solidFill>
        <a:latin typeface="+mn-lt"/>
        <a:ea typeface="+mn-ea"/>
        <a:cs typeface="+mn-cs"/>
      </a:defRPr>
    </a:lvl4pPr>
    <a:lvl5pPr marL="1828800" algn="l" defTabSz="914400" rtl="0" eaLnBrk="1" latinLnBrk="0" hangingPunct="1">
      <a:defRPr sz="14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r>
              <a:rPr lang="en-NZ" b="1" i="1">
                <a:highlight>
                  <a:srgbClr val="FFFF00"/>
                </a:highlight>
              </a:rPr>
              <a:t>Whakamotuhaketanga:</a:t>
            </a:r>
          </a:p>
          <a:p>
            <a:pPr marL="185766" indent="-185766">
              <a:buFont typeface="Arial" panose="020B0604020202020204" pitchFamily="34" charset="0"/>
              <a:buChar char="•"/>
            </a:pPr>
            <a:r>
              <a:rPr lang="pt-BR" b="0" i="0">
                <a:highlight>
                  <a:srgbClr val="FFFF00"/>
                </a:highlight>
              </a:rPr>
              <a:t>Tāpiritia te ingoa o te kura.</a:t>
            </a:r>
          </a:p>
          <a:p>
            <a:pPr marL="185766" indent="-185766">
              <a:buFont typeface="Arial" panose="020B0604020202020204" pitchFamily="34" charset="0"/>
              <a:buChar char="•"/>
            </a:pPr>
            <a:r>
              <a:rPr lang="en-NZ" b="0" i="0">
                <a:highlight>
                  <a:srgbClr val="FFFF00"/>
                </a:highlight>
              </a:rPr>
              <a:t>Whakakapia ki te pikitia o te tohu ā-kura.</a:t>
            </a:r>
          </a:p>
          <a:p>
            <a:pPr marL="185766" indent="-185766">
              <a:buFont typeface="Arial" panose="020B0604020202020204" pitchFamily="34" charset="0"/>
              <a:buChar char="•"/>
            </a:pPr>
            <a:endParaRPr lang="en-NZ" b="1" i="1"/>
          </a:p>
          <a:p>
            <a:r>
              <a:rPr lang="en-NZ" b="1" i="1"/>
              <a:t>Hei tohu kōrero:</a:t>
            </a:r>
          </a:p>
          <a:p>
            <a:endParaRPr lang="en-NZ"/>
          </a:p>
          <a:p>
            <a:r>
              <a:rPr lang="en-NZ"/>
              <a:t>“Kia ora tatou”</a:t>
            </a:r>
          </a:p>
          <a:p>
            <a:endParaRPr lang="en-NZ"/>
          </a:p>
          <a:p>
            <a:endParaRPr lang="en-NZ"/>
          </a:p>
          <a:p>
            <a:r>
              <a:rPr lang="en-NZ" b="1" i="1">
                <a:solidFill>
                  <a:schemeClr val="tx1"/>
                </a:solidFill>
                <a:highlight>
                  <a:srgbClr val="FFFF00"/>
                </a:highlight>
              </a:rPr>
              <a:t>Customisation:</a:t>
            </a:r>
          </a:p>
          <a:p>
            <a:pPr marL="185766" indent="-185766">
              <a:buFont typeface="Arial" panose="020B0604020202020204" pitchFamily="34" charset="0"/>
              <a:buChar char="•"/>
            </a:pPr>
            <a:r>
              <a:rPr lang="en-NZ" b="0" i="0">
                <a:solidFill>
                  <a:schemeClr val="tx1"/>
                </a:solidFill>
                <a:highlight>
                  <a:srgbClr val="FFFF00"/>
                </a:highlight>
              </a:rPr>
              <a:t>Add school name.</a:t>
            </a:r>
          </a:p>
          <a:p>
            <a:pPr marL="185766" indent="-185766">
              <a:buFont typeface="Arial" panose="020B0604020202020204" pitchFamily="34" charset="0"/>
              <a:buChar char="•"/>
            </a:pPr>
            <a:r>
              <a:rPr lang="en-NZ" b="0" i="0">
                <a:solidFill>
                  <a:schemeClr val="tx1"/>
                </a:solidFill>
                <a:highlight>
                  <a:srgbClr val="FFFF00"/>
                </a:highlight>
              </a:rPr>
              <a:t>Replace picture with school logo.</a:t>
            </a:r>
          </a:p>
          <a:p>
            <a:endParaRPr lang="en-NZ" b="1" i="1">
              <a:solidFill>
                <a:schemeClr val="tx1"/>
              </a:solidFill>
            </a:endParaRPr>
          </a:p>
          <a:p>
            <a:r>
              <a:rPr lang="en-NZ" b="1" i="1">
                <a:solidFill>
                  <a:schemeClr val="tx1"/>
                </a:solidFill>
              </a:rPr>
              <a:t>Talking points:</a:t>
            </a:r>
          </a:p>
          <a:p>
            <a:endParaRPr lang="en-NZ">
              <a:solidFill>
                <a:schemeClr val="tx1"/>
              </a:solidFill>
            </a:endParaRPr>
          </a:p>
          <a:p>
            <a:r>
              <a:rPr lang="en-NZ">
                <a:solidFill>
                  <a:schemeClr val="tx1"/>
                </a:solidFill>
              </a:rPr>
              <a:t>“Kia ora tatou!” (hello everyone)</a:t>
            </a:r>
          </a:p>
          <a:p>
            <a:endParaRPr lang="en-NZ"/>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1</a:t>
            </a:fld>
            <a:endParaRPr lang="en-NZ"/>
          </a:p>
        </p:txBody>
      </p:sp>
    </p:spTree>
    <p:extLst>
      <p:ext uri="{BB962C8B-B14F-4D97-AF65-F5344CB8AC3E}">
        <p14:creationId xmlns:p14="http://schemas.microsoft.com/office/powerpoint/2010/main" val="7220763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a:highlight>
                  <a:srgbClr val="00FFFF"/>
                </a:highlight>
              </a:rPr>
              <a:t>KAUA E ARO KI NGĀ INAKI - HE HĀKORI Ō TE ATA</a:t>
            </a:r>
            <a:endParaRPr lang="en-NZ" b="1" i="1">
              <a:highlight>
                <a:srgbClr val="00FFFF"/>
              </a:highligh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NZ" b="1" i="1"/>
          </a:p>
          <a:p>
            <a:pPr marL="0" marR="0" lvl="0" indent="0" algn="l" defTabSz="914400" rtl="0" eaLnBrk="1" fontAlgn="auto" latinLnBrk="0" hangingPunct="1">
              <a:lnSpc>
                <a:spcPct val="100000"/>
              </a:lnSpc>
              <a:spcBef>
                <a:spcPts val="0"/>
              </a:spcBef>
              <a:spcAft>
                <a:spcPts val="0"/>
              </a:spcAft>
              <a:buClrTx/>
              <a:buSzTx/>
              <a:buFontTx/>
              <a:buNone/>
              <a:tabLst/>
              <a:defRPr/>
            </a:pPr>
            <a:r>
              <a:rPr lang="en-NZ" b="1" i="1"/>
              <a:t>Hei tohu kōrero:</a:t>
            </a:r>
          </a:p>
          <a:p>
            <a:endParaRPr lang="en-NZ" b="1" i="1">
              <a:highlight>
                <a:srgbClr val="00FFFF"/>
              </a:highlight>
            </a:endParaRPr>
          </a:p>
          <a:p>
            <a:r>
              <a:rPr lang="en-NZ" b="1" i="1"/>
              <a:t>“</a:t>
            </a:r>
            <a:r>
              <a:rPr lang="en-NZ" sz="1400" b="0" i="0" u="none" strike="noStrike" kern="1200">
                <a:solidFill>
                  <a:schemeClr val="tx1"/>
                </a:solidFill>
                <a:effectLst/>
                <a:latin typeface="+mn-lt"/>
                <a:ea typeface="+mn-ea"/>
                <a:cs typeface="+mn-cs"/>
              </a:rPr>
              <a:t>Me whakawhiti ka kore ana he rerewhenua e kitea ana.”</a:t>
            </a:r>
            <a:endParaRPr lang="en-NZ" b="1" i="1"/>
          </a:p>
          <a:p>
            <a:endParaRPr lang="en-NZ" b="1" i="1">
              <a:highlight>
                <a:srgbClr val="00FFFF"/>
              </a:highlight>
            </a:endParaRPr>
          </a:p>
          <a:p>
            <a:r>
              <a:rPr lang="en-NZ" b="1" i="1"/>
              <a:t>“</a:t>
            </a:r>
            <a:r>
              <a:rPr lang="en-NZ" sz="1400" b="0" i="0" u="none" strike="noStrike" kern="1200">
                <a:solidFill>
                  <a:schemeClr val="tx1"/>
                </a:solidFill>
                <a:effectLst/>
                <a:latin typeface="+mn-lt"/>
                <a:ea typeface="+mn-ea"/>
                <a:cs typeface="+mn-cs"/>
              </a:rPr>
              <a:t>Ka </a:t>
            </a:r>
            <a:r>
              <a:rPr lang="en-NZ" sz="1400" b="0" i="0" u="none" strike="noStrike" kern="1200" err="1">
                <a:solidFill>
                  <a:schemeClr val="tx1"/>
                </a:solidFill>
                <a:effectLst/>
                <a:latin typeface="+mn-lt"/>
                <a:ea typeface="+mn-ea"/>
                <a:cs typeface="+mn-cs"/>
              </a:rPr>
              <a:t>tirohia</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anō</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ēnei</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hātepe</a:t>
            </a:r>
            <a:r>
              <a:rPr lang="en-NZ" sz="1400" b="0" i="0" u="none" strike="noStrike" kern="1200">
                <a:solidFill>
                  <a:schemeClr val="tx1"/>
                </a:solidFill>
                <a:effectLst/>
                <a:latin typeface="+mn-lt"/>
                <a:ea typeface="+mn-ea"/>
                <a:cs typeface="+mn-cs"/>
              </a:rPr>
              <a:t>,</a:t>
            </a:r>
            <a:r>
              <a:rPr lang="en-NZ"/>
              <a:t> </a:t>
            </a:r>
            <a:r>
              <a:rPr lang="en-NZ" sz="1400" b="0" i="0" u="none" strike="noStrike" kern="1200">
                <a:solidFill>
                  <a:schemeClr val="tx1"/>
                </a:solidFill>
                <a:effectLst/>
                <a:latin typeface="+mn-lt"/>
                <a:ea typeface="+mn-ea"/>
                <a:cs typeface="+mn-cs"/>
              </a:rPr>
              <a:t>i ngā </a:t>
            </a:r>
            <a:r>
              <a:rPr lang="en-NZ" sz="1400" b="0" i="0" u="none" strike="noStrike" kern="1200" err="1">
                <a:solidFill>
                  <a:schemeClr val="tx1"/>
                </a:solidFill>
                <a:effectLst/>
                <a:latin typeface="+mn-lt"/>
                <a:ea typeface="+mn-ea"/>
                <a:cs typeface="+mn-cs"/>
              </a:rPr>
              <a:t>ata</a:t>
            </a:r>
            <a:r>
              <a:rPr lang="en-NZ" sz="1400" b="0" i="0" u="none" strike="noStrike" kern="1200">
                <a:solidFill>
                  <a:schemeClr val="tx1"/>
                </a:solidFill>
                <a:effectLst/>
                <a:latin typeface="+mn-lt"/>
                <a:ea typeface="+mn-ea"/>
                <a:cs typeface="+mn-cs"/>
              </a:rPr>
              <a:t> e </a:t>
            </a:r>
            <a:r>
              <a:rPr lang="en-NZ" sz="1400" b="0" i="0" u="none" strike="noStrike" kern="1200" err="1">
                <a:solidFill>
                  <a:schemeClr val="tx1"/>
                </a:solidFill>
                <a:effectLst/>
                <a:latin typeface="+mn-lt"/>
                <a:ea typeface="+mn-ea"/>
                <a:cs typeface="+mn-cs"/>
              </a:rPr>
              <a:t>whai</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atu</a:t>
            </a:r>
            <a:r>
              <a:rPr lang="en-NZ" sz="1400" b="0" i="0" u="none" strike="noStrike" kern="1200">
                <a:solidFill>
                  <a:schemeClr val="tx1"/>
                </a:solidFill>
                <a:effectLst/>
                <a:latin typeface="+mn-lt"/>
                <a:ea typeface="+mn-ea"/>
                <a:cs typeface="+mn-cs"/>
              </a:rPr>
              <a:t> nei, e </a:t>
            </a:r>
            <a:r>
              <a:rPr lang="en-NZ" sz="1400" b="0" i="0" u="none" strike="noStrike" kern="1200" err="1">
                <a:solidFill>
                  <a:schemeClr val="tx1"/>
                </a:solidFill>
                <a:effectLst/>
                <a:latin typeface="+mn-lt"/>
                <a:ea typeface="+mn-ea"/>
                <a:cs typeface="+mn-cs"/>
              </a:rPr>
              <a:t>hiahia</a:t>
            </a:r>
            <a:r>
              <a:rPr lang="en-NZ" sz="1400" b="0" i="0" u="none" strike="noStrike" kern="1200">
                <a:solidFill>
                  <a:schemeClr val="tx1"/>
                </a:solidFill>
                <a:effectLst/>
                <a:latin typeface="+mn-lt"/>
                <a:ea typeface="+mn-ea"/>
                <a:cs typeface="+mn-cs"/>
              </a:rPr>
              <a:t> ana au kia </a:t>
            </a:r>
            <a:r>
              <a:rPr lang="en-NZ" sz="1400" b="0" i="0" u="none" strike="noStrike" kern="1200" err="1">
                <a:solidFill>
                  <a:schemeClr val="tx1"/>
                </a:solidFill>
                <a:effectLst/>
                <a:latin typeface="+mn-lt"/>
                <a:ea typeface="+mn-ea"/>
                <a:cs typeface="+mn-cs"/>
              </a:rPr>
              <a:t>karangahia</a:t>
            </a:r>
            <a:r>
              <a:rPr lang="en-NZ" sz="1400" b="0" i="0" u="none" strike="noStrike" kern="1200">
                <a:solidFill>
                  <a:schemeClr val="tx1"/>
                </a:solidFill>
                <a:effectLst/>
                <a:latin typeface="+mn-lt"/>
                <a:ea typeface="+mn-ea"/>
                <a:cs typeface="+mn-cs"/>
              </a:rPr>
              <a:t> e koutou te </a:t>
            </a:r>
            <a:r>
              <a:rPr lang="en-NZ" sz="1400" b="0" i="0" u="none" strike="noStrike" kern="1200" err="1">
                <a:solidFill>
                  <a:schemeClr val="tx1"/>
                </a:solidFill>
                <a:effectLst/>
                <a:latin typeface="+mn-lt"/>
                <a:ea typeface="+mn-ea"/>
                <a:cs typeface="+mn-cs"/>
              </a:rPr>
              <a:t>hātepe</a:t>
            </a:r>
            <a:r>
              <a:rPr lang="en-NZ" sz="1400" b="0" i="0" u="none" strike="noStrike" kern="1200">
                <a:solidFill>
                  <a:schemeClr val="tx1"/>
                </a:solidFill>
                <a:effectLst/>
                <a:latin typeface="+mn-lt"/>
                <a:ea typeface="+mn-ea"/>
                <a:cs typeface="+mn-cs"/>
              </a:rPr>
              <a:t> hei </a:t>
            </a:r>
            <a:r>
              <a:rPr lang="en-NZ" sz="1400" b="0" i="0" u="none" strike="noStrike" kern="1200" err="1">
                <a:solidFill>
                  <a:schemeClr val="tx1"/>
                </a:solidFill>
                <a:effectLst/>
                <a:latin typeface="+mn-lt"/>
                <a:ea typeface="+mn-ea"/>
                <a:cs typeface="+mn-cs"/>
              </a:rPr>
              <a:t>māu</a:t>
            </a:r>
            <a:r>
              <a:rPr lang="en-NZ" sz="1400" b="0" i="0" u="none" strike="noStrike" kern="1200">
                <a:solidFill>
                  <a:schemeClr val="tx1"/>
                </a:solidFill>
                <a:effectLst/>
                <a:latin typeface="+mn-lt"/>
                <a:ea typeface="+mn-ea"/>
                <a:cs typeface="+mn-cs"/>
              </a:rPr>
              <a:t> i te </a:t>
            </a:r>
            <a:r>
              <a:rPr lang="en-NZ" sz="1400" b="0" i="0" u="none" strike="noStrike" kern="1200" err="1">
                <a:solidFill>
                  <a:schemeClr val="tx1"/>
                </a:solidFill>
                <a:effectLst/>
                <a:latin typeface="+mn-lt"/>
                <a:ea typeface="+mn-ea"/>
                <a:cs typeface="+mn-cs"/>
              </a:rPr>
              <a:t>wā</a:t>
            </a:r>
            <a:r>
              <a:rPr lang="en-NZ" sz="1400" b="0" i="0" u="none" strike="noStrike" kern="1200">
                <a:solidFill>
                  <a:schemeClr val="tx1"/>
                </a:solidFill>
                <a:effectLst/>
                <a:latin typeface="+mn-lt"/>
                <a:ea typeface="+mn-ea"/>
                <a:cs typeface="+mn-cs"/>
              </a:rPr>
              <a:t> o te whakawhiti i te ara rerewhenua.”</a:t>
            </a:r>
            <a:endParaRPr lang="en-NZ" b="1" i="1">
              <a:highlight>
                <a:srgbClr val="00FFFF"/>
              </a:highlight>
            </a:endParaRPr>
          </a:p>
          <a:p>
            <a:endParaRPr lang="en-NZ" b="1" i="1">
              <a:highlight>
                <a:srgbClr val="00FFFF"/>
              </a:highlight>
            </a:endParaRPr>
          </a:p>
          <a:p>
            <a:endParaRPr lang="en-NZ" b="1" i="1">
              <a:highlight>
                <a:srgbClr val="00FFFF"/>
              </a:highlight>
            </a:endParaRPr>
          </a:p>
          <a:p>
            <a:r>
              <a:rPr lang="en-NZ">
                <a:highlight>
                  <a:srgbClr val="00FFFF"/>
                </a:highlight>
              </a:rPr>
              <a:t>IGNORE OVERLAP – SLIDE HAS ANIMATIONS</a:t>
            </a:r>
          </a:p>
          <a:p>
            <a:endParaRPr lang="en-NZ"/>
          </a:p>
          <a:p>
            <a:pPr defTabSz="990752">
              <a:defRPr/>
            </a:pPr>
            <a:r>
              <a:rPr lang="en-NZ" b="1" i="1"/>
              <a:t>Talking points:</a:t>
            </a:r>
          </a:p>
          <a:p>
            <a:endParaRPr lang="en-NZ"/>
          </a:p>
          <a:p>
            <a:r>
              <a:rPr lang="en-NZ"/>
              <a:t>“You must only cross when there are no trains in sight!”</a:t>
            </a:r>
          </a:p>
          <a:p>
            <a:endParaRPr lang="en-NZ"/>
          </a:p>
          <a:p>
            <a:pPr defTabSz="990752">
              <a:defRPr/>
            </a:pPr>
            <a:r>
              <a:rPr lang="en-NZ"/>
              <a:t>“Now we’re going to go over these steps again, for the next few slides I want you to call out the steps you must always follow when crossing.”</a:t>
            </a:r>
          </a:p>
          <a:p>
            <a:endParaRPr lang="en-NZ"/>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10</a:t>
            </a:fld>
            <a:endParaRPr lang="en-NZ"/>
          </a:p>
        </p:txBody>
      </p:sp>
    </p:spTree>
    <p:extLst>
      <p:ext uri="{BB962C8B-B14F-4D97-AF65-F5344CB8AC3E}">
        <p14:creationId xmlns:p14="http://schemas.microsoft.com/office/powerpoint/2010/main" val="12150860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b="1" i="1"/>
              <a:t>Hei tohu kōrero:</a:t>
            </a:r>
          </a:p>
          <a:p>
            <a:endParaRPr lang="en-NZ" b="1" i="1">
              <a:highlight>
                <a:srgbClr val="00FFFF"/>
              </a:highlight>
            </a:endParaRPr>
          </a:p>
          <a:p>
            <a:r>
              <a:rPr lang="en-NZ" sz="1400" b="0" i="0" u="none" strike="noStrike" kern="1200">
                <a:solidFill>
                  <a:schemeClr val="tx1"/>
                </a:solidFill>
                <a:effectLst/>
                <a:latin typeface="+mn-lt"/>
                <a:ea typeface="+mn-ea"/>
                <a:cs typeface="+mn-cs"/>
              </a:rPr>
              <a:t>“</a:t>
            </a:r>
            <a:r>
              <a:rPr lang="en-NZ" sz="1400" b="0" i="0" u="none" strike="noStrike" kern="1200" err="1">
                <a:solidFill>
                  <a:schemeClr val="tx1"/>
                </a:solidFill>
                <a:effectLst/>
                <a:latin typeface="+mn-lt"/>
                <a:ea typeface="+mn-ea"/>
                <a:cs typeface="+mn-cs"/>
              </a:rPr>
              <a:t>Tuatahi</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ake</a:t>
            </a:r>
            <a:r>
              <a:rPr lang="en-NZ" sz="1400" b="0" i="0" u="none" strike="noStrike" kern="1200">
                <a:solidFill>
                  <a:schemeClr val="tx1"/>
                </a:solidFill>
                <a:effectLst/>
                <a:latin typeface="+mn-lt"/>
                <a:ea typeface="+mn-ea"/>
                <a:cs typeface="+mn-cs"/>
              </a:rPr>
              <a:t>, me...”</a:t>
            </a:r>
            <a:r>
              <a:rPr lang="en-NZ"/>
              <a:t> </a:t>
            </a:r>
            <a:endParaRPr lang="en-NZ" b="1" i="1"/>
          </a:p>
          <a:p>
            <a:endParaRPr lang="en-NZ" b="1" i="1"/>
          </a:p>
          <a:p>
            <a:r>
              <a:rPr lang="fi-FI" sz="1400" b="0" i="0" u="none" strike="noStrike" kern="1200">
                <a:solidFill>
                  <a:schemeClr val="tx1"/>
                </a:solidFill>
                <a:effectLst/>
                <a:latin typeface="+mn-lt"/>
                <a:ea typeface="+mn-ea"/>
                <a:cs typeface="+mn-cs"/>
              </a:rPr>
              <a:t>[Ka karanga ake ngā tamariki "TAUTŪ"]</a:t>
            </a:r>
            <a:r>
              <a:rPr lang="fi-FI"/>
              <a:t> </a:t>
            </a:r>
          </a:p>
          <a:p>
            <a:endParaRPr lang="fi-FI" b="1" i="1">
              <a:highlight>
                <a:srgbClr val="00FFFF"/>
              </a:highlight>
            </a:endParaRPr>
          </a:p>
          <a:p>
            <a:r>
              <a:rPr lang="fi-FI" sz="1400" b="0" i="0" u="none" strike="noStrike" kern="1200">
                <a:solidFill>
                  <a:schemeClr val="tx1"/>
                </a:solidFill>
                <a:effectLst/>
                <a:latin typeface="+mn-lt"/>
                <a:ea typeface="+mn-ea"/>
                <a:cs typeface="+mn-cs"/>
              </a:rPr>
              <a:t>[Pāwhiria kia kitea ngā kupu.]</a:t>
            </a:r>
            <a:r>
              <a:rPr lang="fi-FI"/>
              <a:t> </a:t>
            </a:r>
          </a:p>
          <a:p>
            <a:endParaRPr lang="fi-FI" b="1" i="1">
              <a:highlight>
                <a:srgbClr val="00FFFF"/>
              </a:highlight>
            </a:endParaRPr>
          </a:p>
          <a:p>
            <a:r>
              <a:rPr lang="fi-FI" b="0" i="0"/>
              <a:t>”Me tautū ki muri tonu o te ripa kōwhai.”</a:t>
            </a:r>
            <a:endParaRPr lang="en-NZ" b="0" i="0"/>
          </a:p>
          <a:p>
            <a:pPr defTabSz="990752">
              <a:defRPr/>
            </a:pPr>
            <a:endParaRPr lang="en-NZ" b="1" i="1"/>
          </a:p>
          <a:p>
            <a:pPr defTabSz="990752">
              <a:defRPr/>
            </a:pPr>
            <a:endParaRPr lang="en-NZ" b="1" i="1"/>
          </a:p>
          <a:p>
            <a:pPr defTabSz="990752">
              <a:defRPr/>
            </a:pPr>
            <a:r>
              <a:rPr lang="en-NZ" b="1" i="1"/>
              <a:t>Talking points:</a:t>
            </a:r>
          </a:p>
          <a:p>
            <a:endParaRPr lang="en-NZ"/>
          </a:p>
          <a:p>
            <a:r>
              <a:rPr lang="en-NZ"/>
              <a:t>“First, you must…”</a:t>
            </a:r>
          </a:p>
          <a:p>
            <a:endParaRPr lang="en-NZ"/>
          </a:p>
          <a:p>
            <a:r>
              <a:rPr lang="en-NZ"/>
              <a:t>[Kids call out “STOP”]</a:t>
            </a:r>
          </a:p>
          <a:p>
            <a:endParaRPr lang="en-NZ"/>
          </a:p>
          <a:p>
            <a:r>
              <a:rPr lang="en-NZ"/>
              <a:t>[Click to show text.]</a:t>
            </a:r>
          </a:p>
          <a:p>
            <a:endParaRPr lang="en-NZ"/>
          </a:p>
          <a:p>
            <a:r>
              <a:rPr lang="en-NZ"/>
              <a:t>“Stop behind the line.”</a:t>
            </a:r>
          </a:p>
          <a:p>
            <a:endParaRPr lang="en-NZ"/>
          </a:p>
          <a:p>
            <a:endParaRPr lang="en-NZ"/>
          </a:p>
          <a:p>
            <a:endParaRPr lang="en-NZ"/>
          </a:p>
          <a:p>
            <a:endParaRPr lang="en-NZ"/>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11</a:t>
            </a:fld>
            <a:endParaRPr lang="en-NZ"/>
          </a:p>
        </p:txBody>
      </p:sp>
    </p:spTree>
    <p:extLst>
      <p:ext uri="{BB962C8B-B14F-4D97-AF65-F5344CB8AC3E}">
        <p14:creationId xmlns:p14="http://schemas.microsoft.com/office/powerpoint/2010/main" val="21778898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b="1" i="1"/>
              <a:t>Hei tohu kōrero:</a:t>
            </a:r>
          </a:p>
          <a:p>
            <a:endParaRPr lang="en-NZ" b="1" i="1">
              <a:highlight>
                <a:srgbClr val="00FFFF"/>
              </a:highlight>
            </a:endParaRPr>
          </a:p>
          <a:p>
            <a:r>
              <a:rPr lang="en-NZ" sz="1400" b="0" i="0" u="none" strike="noStrike" kern="1200">
                <a:solidFill>
                  <a:schemeClr val="tx1"/>
                </a:solidFill>
                <a:effectLst/>
                <a:latin typeface="+mn-lt"/>
                <a:ea typeface="+mn-ea"/>
                <a:cs typeface="+mn-cs"/>
              </a:rPr>
              <a:t>“</a:t>
            </a:r>
            <a:r>
              <a:rPr lang="en-NZ" sz="1400" b="0" i="0" u="none" strike="noStrike" kern="1200" err="1">
                <a:solidFill>
                  <a:schemeClr val="tx1"/>
                </a:solidFill>
                <a:effectLst/>
                <a:latin typeface="+mn-lt"/>
                <a:ea typeface="+mn-ea"/>
                <a:cs typeface="+mn-cs"/>
              </a:rPr>
              <a:t>Kātahi</a:t>
            </a:r>
            <a:r>
              <a:rPr lang="en-NZ" sz="1400" b="0" i="0" u="none" strike="noStrike" kern="1200">
                <a:solidFill>
                  <a:schemeClr val="tx1"/>
                </a:solidFill>
                <a:effectLst/>
                <a:latin typeface="+mn-lt"/>
                <a:ea typeface="+mn-ea"/>
                <a:cs typeface="+mn-cs"/>
              </a:rPr>
              <a:t>, me…”</a:t>
            </a:r>
            <a:endParaRPr lang="en-NZ"/>
          </a:p>
          <a:p>
            <a:endParaRPr lang="en-NZ" sz="1400" b="0" i="0" u="none" strike="noStrike" kern="1200">
              <a:solidFill>
                <a:schemeClr val="tx1"/>
              </a:solidFill>
              <a:effectLst/>
              <a:latin typeface="+mn-lt"/>
              <a:ea typeface="+mn-ea"/>
              <a:cs typeface="+mn-cs"/>
            </a:endParaRPr>
          </a:p>
          <a:p>
            <a:r>
              <a:rPr lang="en-NZ" sz="1400" b="0" i="0" u="none" strike="noStrike" kern="1200">
                <a:solidFill>
                  <a:schemeClr val="tx1"/>
                </a:solidFill>
                <a:effectLst/>
                <a:latin typeface="+mn-lt"/>
                <a:ea typeface="+mn-ea"/>
                <a:cs typeface="+mn-cs"/>
              </a:rPr>
              <a:t>[Ka </a:t>
            </a:r>
            <a:r>
              <a:rPr lang="en-NZ" sz="1400" b="0" i="0" u="none" strike="noStrike" kern="1200" err="1">
                <a:solidFill>
                  <a:schemeClr val="tx1"/>
                </a:solidFill>
                <a:effectLst/>
                <a:latin typeface="+mn-lt"/>
                <a:ea typeface="+mn-ea"/>
                <a:cs typeface="+mn-cs"/>
              </a:rPr>
              <a:t>karanga</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ake</a:t>
            </a:r>
            <a:r>
              <a:rPr lang="en-NZ" sz="1400" b="0" i="0" u="none" strike="noStrike" kern="1200">
                <a:solidFill>
                  <a:schemeClr val="tx1"/>
                </a:solidFill>
                <a:effectLst/>
                <a:latin typeface="+mn-lt"/>
                <a:ea typeface="+mn-ea"/>
                <a:cs typeface="+mn-cs"/>
              </a:rPr>
              <a:t> ngā tamariki "TITITRO"]</a:t>
            </a:r>
            <a:r>
              <a:rPr lang="en-NZ"/>
              <a:t> </a:t>
            </a:r>
            <a:endParaRPr lang="en-NZ" b="1" i="1"/>
          </a:p>
          <a:p>
            <a:endParaRPr lang="en-NZ" b="1" i="1"/>
          </a:p>
          <a:p>
            <a:r>
              <a:rPr lang="fi-FI" sz="1400" b="0" i="0" u="none" strike="noStrike" kern="1200">
                <a:solidFill>
                  <a:schemeClr val="tx1"/>
                </a:solidFill>
                <a:effectLst/>
                <a:latin typeface="+mn-lt"/>
                <a:ea typeface="+mn-ea"/>
                <a:cs typeface="+mn-cs"/>
              </a:rPr>
              <a:t>[Pāwhiria kia kitea ngā kupu.]</a:t>
            </a:r>
            <a:r>
              <a:rPr lang="fi-FI"/>
              <a:t> </a:t>
            </a:r>
            <a:endParaRPr lang="en-NZ" b="1" i="1"/>
          </a:p>
          <a:p>
            <a:endParaRPr lang="en-NZ" b="1" i="1"/>
          </a:p>
          <a:p>
            <a:r>
              <a:rPr lang="pt-BR" sz="1400" b="0" i="0" u="none" strike="noStrike" kern="1200">
                <a:solidFill>
                  <a:schemeClr val="tx1"/>
                </a:solidFill>
                <a:effectLst/>
                <a:latin typeface="+mn-lt"/>
                <a:ea typeface="+mn-ea"/>
                <a:cs typeface="+mn-cs"/>
              </a:rPr>
              <a:t>“Titiro ki ngā taha e rua.”</a:t>
            </a:r>
          </a:p>
          <a:p>
            <a:endParaRPr lang="en-NZ" b="1" i="1"/>
          </a:p>
          <a:p>
            <a:endParaRPr lang="en-NZ" b="1" i="1">
              <a:highlight>
                <a:srgbClr val="00FFFF"/>
              </a:highlight>
            </a:endParaRPr>
          </a:p>
          <a:p>
            <a:pPr defTabSz="990752">
              <a:defRPr/>
            </a:pPr>
            <a:r>
              <a:rPr lang="en-NZ" b="1" i="1"/>
              <a:t>Talking points:</a:t>
            </a:r>
          </a:p>
          <a:p>
            <a:endParaRPr lang="en-NZ"/>
          </a:p>
          <a:p>
            <a:r>
              <a:rPr lang="en-NZ"/>
              <a:t>“Then you must…”</a:t>
            </a:r>
          </a:p>
          <a:p>
            <a:endParaRPr lang="en-NZ"/>
          </a:p>
          <a:p>
            <a:r>
              <a:rPr lang="en-NZ"/>
              <a:t>[Kids call out “LOOK”]</a:t>
            </a:r>
          </a:p>
          <a:p>
            <a:endParaRPr lang="en-NZ"/>
          </a:p>
          <a:p>
            <a:r>
              <a:rPr lang="en-NZ"/>
              <a:t>[Click to show text.]</a:t>
            </a:r>
          </a:p>
          <a:p>
            <a:endParaRPr lang="en-NZ"/>
          </a:p>
          <a:p>
            <a:r>
              <a:rPr lang="en-NZ"/>
              <a:t>“Look both ways for trains.”</a:t>
            </a:r>
          </a:p>
          <a:p>
            <a:endParaRPr lang="en-NZ"/>
          </a:p>
          <a:p>
            <a:endParaRPr lang="en-NZ"/>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12</a:t>
            </a:fld>
            <a:endParaRPr lang="en-NZ"/>
          </a:p>
        </p:txBody>
      </p:sp>
    </p:spTree>
    <p:extLst>
      <p:ext uri="{BB962C8B-B14F-4D97-AF65-F5344CB8AC3E}">
        <p14:creationId xmlns:p14="http://schemas.microsoft.com/office/powerpoint/2010/main" val="31470108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b="1" i="1"/>
              <a:t>Hei tohu kōrero:</a:t>
            </a:r>
          </a:p>
          <a:p>
            <a:endParaRPr lang="en-NZ" b="1" i="1">
              <a:highlight>
                <a:srgbClr val="00FFFF"/>
              </a:highlight>
            </a:endParaRPr>
          </a:p>
          <a:p>
            <a:r>
              <a:rPr lang="en-NZ" sz="1400" b="0" i="0" u="none" strike="noStrike" kern="1200">
                <a:solidFill>
                  <a:schemeClr val="tx1"/>
                </a:solidFill>
                <a:effectLst/>
                <a:latin typeface="+mn-lt"/>
                <a:ea typeface="+mn-ea"/>
                <a:cs typeface="+mn-cs"/>
              </a:rPr>
              <a:t>“</a:t>
            </a:r>
            <a:r>
              <a:rPr lang="en-NZ" sz="1400" b="0" i="0" u="none" strike="noStrike" kern="1200" err="1">
                <a:solidFill>
                  <a:schemeClr val="tx1"/>
                </a:solidFill>
                <a:effectLst/>
                <a:latin typeface="+mn-lt"/>
                <a:ea typeface="+mn-ea"/>
                <a:cs typeface="+mn-cs"/>
              </a:rPr>
              <a:t>Kātahi</a:t>
            </a:r>
            <a:r>
              <a:rPr lang="en-NZ" sz="1400" b="0" i="0" u="none" strike="noStrike" kern="1200">
                <a:solidFill>
                  <a:schemeClr val="tx1"/>
                </a:solidFill>
                <a:effectLst/>
                <a:latin typeface="+mn-lt"/>
                <a:ea typeface="+mn-ea"/>
                <a:cs typeface="+mn-cs"/>
              </a:rPr>
              <a:t>, me…”</a:t>
            </a:r>
            <a:endParaRPr lang="en-NZ"/>
          </a:p>
          <a:p>
            <a:endParaRPr lang="en-NZ" b="1" i="1">
              <a:highlight>
                <a:srgbClr val="00FFFF"/>
              </a:highlight>
            </a:endParaRPr>
          </a:p>
          <a:p>
            <a:r>
              <a:rPr lang="en-NZ" sz="1400" b="0" i="0" u="none" strike="noStrike" kern="1200">
                <a:solidFill>
                  <a:schemeClr val="tx1"/>
                </a:solidFill>
                <a:effectLst/>
                <a:latin typeface="+mn-lt"/>
                <a:ea typeface="+mn-ea"/>
                <a:cs typeface="+mn-cs"/>
              </a:rPr>
              <a:t>[Ka </a:t>
            </a:r>
            <a:r>
              <a:rPr lang="en-NZ" sz="1400" b="0" i="0" u="none" strike="noStrike" kern="1200" err="1">
                <a:solidFill>
                  <a:schemeClr val="tx1"/>
                </a:solidFill>
                <a:effectLst/>
                <a:latin typeface="+mn-lt"/>
                <a:ea typeface="+mn-ea"/>
                <a:cs typeface="+mn-cs"/>
              </a:rPr>
              <a:t>karanga</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ake</a:t>
            </a:r>
            <a:r>
              <a:rPr lang="en-NZ" sz="1400" b="0" i="0" u="none" strike="noStrike" kern="1200">
                <a:solidFill>
                  <a:schemeClr val="tx1"/>
                </a:solidFill>
                <a:effectLst/>
                <a:latin typeface="+mn-lt"/>
                <a:ea typeface="+mn-ea"/>
                <a:cs typeface="+mn-cs"/>
              </a:rPr>
              <a:t> ngā tamariki "WHAKARONGO"]</a:t>
            </a:r>
            <a:r>
              <a:rPr lang="en-NZ"/>
              <a:t> </a:t>
            </a:r>
          </a:p>
          <a:p>
            <a:endParaRPr lang="en-NZ" b="1" i="1">
              <a:highlight>
                <a:srgbClr val="00FFFF"/>
              </a:highlight>
            </a:endParaRPr>
          </a:p>
          <a:p>
            <a:r>
              <a:rPr lang="fi-FI" sz="1400" b="0" i="0" u="none" strike="noStrike" kern="1200">
                <a:solidFill>
                  <a:schemeClr val="tx1"/>
                </a:solidFill>
                <a:effectLst/>
                <a:latin typeface="+mn-lt"/>
                <a:ea typeface="+mn-ea"/>
                <a:cs typeface="+mn-cs"/>
              </a:rPr>
              <a:t>[Pāwhiria kia kitea ngā kupu]</a:t>
            </a:r>
            <a:r>
              <a:rPr lang="fi-FI"/>
              <a:t> </a:t>
            </a:r>
            <a:endParaRPr lang="en-NZ" b="1" i="1">
              <a:highlight>
                <a:srgbClr val="00FFFF"/>
              </a:highlight>
            </a:endParaRPr>
          </a:p>
          <a:p>
            <a:endParaRPr lang="en-NZ" b="1" i="1">
              <a:highlight>
                <a:srgbClr val="00FFFF"/>
              </a:highlight>
            </a:endParaRPr>
          </a:p>
          <a:p>
            <a:r>
              <a:rPr lang="en-NZ" sz="1400" b="0" i="0" u="none" strike="noStrike" kern="1200">
                <a:solidFill>
                  <a:schemeClr val="tx1"/>
                </a:solidFill>
                <a:effectLst/>
                <a:latin typeface="+mn-lt"/>
                <a:ea typeface="+mn-ea"/>
                <a:cs typeface="+mn-cs"/>
              </a:rPr>
              <a:t>“</a:t>
            </a:r>
            <a:r>
              <a:rPr lang="en-NZ" sz="1400" b="0" i="0" u="none" strike="noStrike" kern="1200" err="1">
                <a:solidFill>
                  <a:schemeClr val="tx1"/>
                </a:solidFill>
                <a:effectLst/>
                <a:latin typeface="+mn-lt"/>
                <a:ea typeface="+mn-ea"/>
                <a:cs typeface="+mn-cs"/>
              </a:rPr>
              <a:t>Whakarongo</a:t>
            </a:r>
            <a:r>
              <a:rPr lang="en-NZ" sz="1400" b="0" i="0" u="none" strike="noStrike" kern="1200">
                <a:solidFill>
                  <a:schemeClr val="tx1"/>
                </a:solidFill>
                <a:effectLst/>
                <a:latin typeface="+mn-lt"/>
                <a:ea typeface="+mn-ea"/>
                <a:cs typeface="+mn-cs"/>
              </a:rPr>
              <a:t> ki te ahunga mai o te rerewhenua. Ko ngā rerewhenua </a:t>
            </a:r>
            <a:r>
              <a:rPr lang="en-NZ" sz="1400" b="0" i="0" u="none" strike="noStrike" kern="1200" err="1">
                <a:solidFill>
                  <a:schemeClr val="tx1"/>
                </a:solidFill>
                <a:effectLst/>
                <a:latin typeface="+mn-lt"/>
                <a:ea typeface="+mn-ea"/>
                <a:cs typeface="+mn-cs"/>
              </a:rPr>
              <a:t>hineheu</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whai</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hiko</a:t>
            </a:r>
            <a:r>
              <a:rPr lang="en-NZ" sz="1400" b="0" i="0" u="none" strike="noStrike" kern="1200">
                <a:solidFill>
                  <a:schemeClr val="tx1"/>
                </a:solidFill>
                <a:effectLst/>
                <a:latin typeface="+mn-lt"/>
                <a:ea typeface="+mn-ea"/>
                <a:cs typeface="+mn-cs"/>
              </a:rPr>
              <a:t> hoki </a:t>
            </a:r>
            <a:r>
              <a:rPr lang="en-NZ" sz="1400" b="0" i="0" u="none" strike="noStrike" kern="1200" err="1">
                <a:solidFill>
                  <a:schemeClr val="tx1"/>
                </a:solidFill>
                <a:effectLst/>
                <a:latin typeface="+mn-lt"/>
                <a:ea typeface="+mn-ea"/>
                <a:cs typeface="+mn-cs"/>
              </a:rPr>
              <a:t>kāore</a:t>
            </a:r>
            <a:r>
              <a:rPr lang="en-NZ" sz="1400" b="0" i="0" u="none" strike="noStrike" kern="1200">
                <a:solidFill>
                  <a:schemeClr val="tx1"/>
                </a:solidFill>
                <a:effectLst/>
                <a:latin typeface="+mn-lt"/>
                <a:ea typeface="+mn-ea"/>
                <a:cs typeface="+mn-cs"/>
              </a:rPr>
              <a:t> e </a:t>
            </a:r>
            <a:r>
              <a:rPr lang="en-NZ" sz="1400" b="0" i="0" u="none" strike="noStrike" kern="1200" err="1">
                <a:solidFill>
                  <a:schemeClr val="tx1"/>
                </a:solidFill>
                <a:effectLst/>
                <a:latin typeface="+mn-lt"/>
                <a:ea typeface="+mn-ea"/>
                <a:cs typeface="+mn-cs"/>
              </a:rPr>
              <a:t>tino</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hoihoi</a:t>
            </a:r>
            <a:r>
              <a:rPr lang="en-NZ" sz="1400" b="0" i="0" u="none" strike="noStrike" kern="1200">
                <a:solidFill>
                  <a:schemeClr val="tx1"/>
                </a:solidFill>
                <a:effectLst/>
                <a:latin typeface="+mn-lt"/>
                <a:ea typeface="+mn-ea"/>
                <a:cs typeface="+mn-cs"/>
              </a:rPr>
              <a:t>, ā, </a:t>
            </a:r>
            <a:r>
              <a:rPr lang="en-NZ" sz="1400" b="0" i="0" u="none" strike="noStrike" kern="1200" err="1">
                <a:solidFill>
                  <a:schemeClr val="tx1"/>
                </a:solidFill>
                <a:effectLst/>
                <a:latin typeface="+mn-lt"/>
                <a:ea typeface="+mn-ea"/>
                <a:cs typeface="+mn-cs"/>
              </a:rPr>
              <a:t>tērā</a:t>
            </a:r>
            <a:r>
              <a:rPr lang="en-NZ" sz="1400" b="0" i="0" u="none" strike="noStrike" kern="1200">
                <a:solidFill>
                  <a:schemeClr val="tx1"/>
                </a:solidFill>
                <a:effectLst/>
                <a:latin typeface="+mn-lt"/>
                <a:ea typeface="+mn-ea"/>
                <a:cs typeface="+mn-cs"/>
              </a:rPr>
              <a:t> ka </a:t>
            </a:r>
            <a:r>
              <a:rPr lang="en-NZ" sz="1400" b="0" i="0" u="none" strike="noStrike" kern="1200" err="1">
                <a:solidFill>
                  <a:schemeClr val="tx1"/>
                </a:solidFill>
                <a:effectLst/>
                <a:latin typeface="+mn-lt"/>
                <a:ea typeface="+mn-ea"/>
                <a:cs typeface="+mn-cs"/>
              </a:rPr>
              <a:t>tūpono</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noa</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kāore</a:t>
            </a:r>
            <a:r>
              <a:rPr lang="en-NZ" sz="1400" b="0" i="0" u="none" strike="noStrike" kern="1200">
                <a:solidFill>
                  <a:schemeClr val="tx1"/>
                </a:solidFill>
                <a:effectLst/>
                <a:latin typeface="+mn-lt"/>
                <a:ea typeface="+mn-ea"/>
                <a:cs typeface="+mn-cs"/>
              </a:rPr>
              <a:t> e </a:t>
            </a:r>
            <a:r>
              <a:rPr lang="en-NZ" sz="1400" b="0" i="0" u="none" strike="noStrike" kern="1200" err="1">
                <a:solidFill>
                  <a:schemeClr val="tx1"/>
                </a:solidFill>
                <a:effectLst/>
                <a:latin typeface="+mn-lt"/>
                <a:ea typeface="+mn-ea"/>
                <a:cs typeface="+mn-cs"/>
              </a:rPr>
              <a:t>rangona</a:t>
            </a:r>
            <a:r>
              <a:rPr lang="en-NZ" sz="1400" b="0" i="0" u="none" strike="noStrike" kern="1200">
                <a:solidFill>
                  <a:schemeClr val="tx1"/>
                </a:solidFill>
                <a:effectLst/>
                <a:latin typeface="+mn-lt"/>
                <a:ea typeface="+mn-ea"/>
                <a:cs typeface="+mn-cs"/>
              </a:rPr>
              <a:t>.”</a:t>
            </a:r>
            <a:endParaRPr lang="en-NZ" b="1" i="1">
              <a:highlight>
                <a:srgbClr val="00FFFF"/>
              </a:highlight>
            </a:endParaRPr>
          </a:p>
          <a:p>
            <a:endParaRPr lang="en-NZ" b="1" i="1">
              <a:highlight>
                <a:srgbClr val="00FFFF"/>
              </a:highlight>
            </a:endParaRPr>
          </a:p>
          <a:p>
            <a:endParaRPr lang="en-NZ" b="1" i="1">
              <a:highlight>
                <a:srgbClr val="00FFFF"/>
              </a:highlight>
            </a:endParaRPr>
          </a:p>
          <a:p>
            <a:pPr defTabSz="990752">
              <a:defRPr/>
            </a:pPr>
            <a:r>
              <a:rPr lang="en-NZ" b="1" i="1"/>
              <a:t>Talking points:</a:t>
            </a:r>
          </a:p>
          <a:p>
            <a:endParaRPr lang="en-NZ"/>
          </a:p>
          <a:p>
            <a:r>
              <a:rPr lang="en-NZ"/>
              <a:t>“Then you must…”</a:t>
            </a:r>
          </a:p>
          <a:p>
            <a:endParaRPr lang="en-NZ"/>
          </a:p>
          <a:p>
            <a:r>
              <a:rPr lang="en-NZ"/>
              <a:t>[Kids call out “LISTEN”]</a:t>
            </a:r>
          </a:p>
          <a:p>
            <a:endParaRPr lang="en-NZ"/>
          </a:p>
          <a:p>
            <a:r>
              <a:rPr lang="en-NZ"/>
              <a:t>[Click to show text.]</a:t>
            </a:r>
          </a:p>
          <a:p>
            <a:endParaRPr lang="en-NZ"/>
          </a:p>
          <a:p>
            <a:r>
              <a:rPr lang="en-NZ"/>
              <a:t>“Listen for trains coming. Diesel and electric trains can both be very quiet and can sneak up on you without you hearing them.”</a:t>
            </a:r>
          </a:p>
          <a:p>
            <a:endParaRPr lang="en-NZ"/>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13</a:t>
            </a:fld>
            <a:endParaRPr lang="en-NZ"/>
          </a:p>
        </p:txBody>
      </p:sp>
    </p:spTree>
    <p:extLst>
      <p:ext uri="{BB962C8B-B14F-4D97-AF65-F5344CB8AC3E}">
        <p14:creationId xmlns:p14="http://schemas.microsoft.com/office/powerpoint/2010/main" val="14415504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b="1" i="1"/>
              <a:t>Hei tohu kōrero:</a:t>
            </a:r>
          </a:p>
          <a:p>
            <a:endParaRPr lang="en-NZ" b="1" i="1">
              <a:highlight>
                <a:srgbClr val="00FFFF"/>
              </a:highlight>
            </a:endParaRPr>
          </a:p>
          <a:p>
            <a:r>
              <a:rPr lang="en-NZ" sz="1400" b="0" i="0" u="none" strike="noStrike" kern="1200">
                <a:solidFill>
                  <a:schemeClr val="tx1"/>
                </a:solidFill>
                <a:effectLst/>
                <a:latin typeface="+mn-lt"/>
                <a:ea typeface="+mn-ea"/>
                <a:cs typeface="+mn-cs"/>
              </a:rPr>
              <a:t>“</a:t>
            </a:r>
            <a:r>
              <a:rPr lang="en-NZ" sz="1400" b="0" i="0" u="none" strike="noStrike" kern="1200" err="1">
                <a:solidFill>
                  <a:schemeClr val="tx1"/>
                </a:solidFill>
                <a:effectLst/>
                <a:latin typeface="+mn-lt"/>
                <a:ea typeface="+mn-ea"/>
                <a:cs typeface="+mn-cs"/>
              </a:rPr>
              <a:t>Kātahi</a:t>
            </a:r>
            <a:r>
              <a:rPr lang="en-NZ" sz="1400" b="0" i="0" u="none" strike="noStrike" kern="1200">
                <a:solidFill>
                  <a:schemeClr val="tx1"/>
                </a:solidFill>
                <a:effectLst/>
                <a:latin typeface="+mn-lt"/>
                <a:ea typeface="+mn-ea"/>
                <a:cs typeface="+mn-cs"/>
              </a:rPr>
              <a:t>, me…”</a:t>
            </a:r>
            <a:endParaRPr lang="en-NZ"/>
          </a:p>
          <a:p>
            <a:endParaRPr lang="en-NZ" b="1" i="1">
              <a:highlight>
                <a:srgbClr val="00FFFF"/>
              </a:highlight>
            </a:endParaRPr>
          </a:p>
          <a:p>
            <a:r>
              <a:rPr lang="en-NZ" sz="1400" b="0" i="0" u="none" strike="noStrike" kern="1200">
                <a:solidFill>
                  <a:schemeClr val="tx1"/>
                </a:solidFill>
                <a:effectLst/>
                <a:latin typeface="+mn-lt"/>
                <a:ea typeface="+mn-ea"/>
                <a:cs typeface="+mn-cs"/>
              </a:rPr>
              <a:t>[Ka </a:t>
            </a:r>
            <a:r>
              <a:rPr lang="en-NZ" sz="1400" b="0" i="0" u="none" strike="noStrike" kern="1200" err="1">
                <a:solidFill>
                  <a:schemeClr val="tx1"/>
                </a:solidFill>
                <a:effectLst/>
                <a:latin typeface="+mn-lt"/>
                <a:ea typeface="+mn-ea"/>
                <a:cs typeface="+mn-cs"/>
              </a:rPr>
              <a:t>karanga</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ake</a:t>
            </a:r>
            <a:r>
              <a:rPr lang="en-NZ" sz="1400" b="0" i="0" u="none" strike="noStrike" kern="1200">
                <a:solidFill>
                  <a:schemeClr val="tx1"/>
                </a:solidFill>
                <a:effectLst/>
                <a:latin typeface="+mn-lt"/>
                <a:ea typeface="+mn-ea"/>
                <a:cs typeface="+mn-cs"/>
              </a:rPr>
              <a:t> ngā tamariki "WHAKAARO"]</a:t>
            </a:r>
            <a:r>
              <a:rPr lang="en-NZ"/>
              <a:t> </a:t>
            </a:r>
          </a:p>
          <a:p>
            <a:endParaRPr lang="en-NZ" b="1" i="1">
              <a:highlight>
                <a:srgbClr val="00FFFF"/>
              </a:highlight>
            </a:endParaRPr>
          </a:p>
          <a:p>
            <a:r>
              <a:rPr lang="fi-FI" sz="1400" b="0" i="0" u="none" strike="noStrike" kern="1200">
                <a:solidFill>
                  <a:schemeClr val="tx1"/>
                </a:solidFill>
                <a:effectLst/>
                <a:latin typeface="+mn-lt"/>
                <a:ea typeface="+mn-ea"/>
                <a:cs typeface="+mn-cs"/>
              </a:rPr>
              <a:t>[Pāwhiria kia kitea ngā kupu]</a:t>
            </a:r>
            <a:r>
              <a:rPr lang="fi-FI"/>
              <a:t> </a:t>
            </a:r>
          </a:p>
          <a:p>
            <a:endParaRPr lang="fi-FI" b="1" i="1">
              <a:highlight>
                <a:srgbClr val="00FFFF"/>
              </a:highlight>
            </a:endParaRPr>
          </a:p>
          <a:p>
            <a:r>
              <a:rPr lang="en-NZ" sz="1400" b="0" i="0" u="none" strike="noStrike" kern="1200">
                <a:solidFill>
                  <a:schemeClr val="tx1"/>
                </a:solidFill>
                <a:effectLst/>
                <a:latin typeface="+mn-lt"/>
                <a:ea typeface="+mn-ea"/>
                <a:cs typeface="+mn-cs"/>
              </a:rPr>
              <a:t>“</a:t>
            </a:r>
            <a:r>
              <a:rPr lang="en-NZ" sz="1400" b="0" i="0" u="none" strike="noStrike" kern="1200" err="1">
                <a:solidFill>
                  <a:schemeClr val="tx1"/>
                </a:solidFill>
                <a:effectLst/>
                <a:latin typeface="+mn-lt"/>
                <a:ea typeface="+mn-ea"/>
                <a:cs typeface="+mn-cs"/>
              </a:rPr>
              <a:t>Whakaaro</a:t>
            </a:r>
            <a:r>
              <a:rPr lang="en-NZ" sz="1400" b="0" i="0" u="none" strike="noStrike" kern="1200">
                <a:solidFill>
                  <a:schemeClr val="tx1"/>
                </a:solidFill>
                <a:effectLst/>
                <a:latin typeface="+mn-lt"/>
                <a:ea typeface="+mn-ea"/>
                <a:cs typeface="+mn-cs"/>
              </a:rPr>
              <a:t>, e </a:t>
            </a:r>
            <a:r>
              <a:rPr lang="en-NZ" sz="1400" b="0" i="0" u="none" strike="noStrike" kern="1200" err="1">
                <a:solidFill>
                  <a:schemeClr val="tx1"/>
                </a:solidFill>
                <a:effectLst/>
                <a:latin typeface="+mn-lt"/>
                <a:ea typeface="+mn-ea"/>
                <a:cs typeface="+mn-cs"/>
              </a:rPr>
              <a:t>haumaru</a:t>
            </a:r>
            <a:r>
              <a:rPr lang="en-NZ" sz="1400" b="0" i="0" u="none" strike="noStrike" kern="1200">
                <a:solidFill>
                  <a:schemeClr val="tx1"/>
                </a:solidFill>
                <a:effectLst/>
                <a:latin typeface="+mn-lt"/>
                <a:ea typeface="+mn-ea"/>
                <a:cs typeface="+mn-cs"/>
              </a:rPr>
              <a:t> ana ki te whakawhiti?”</a:t>
            </a:r>
            <a:endParaRPr lang="en-NZ" b="0" i="1">
              <a:highlight>
                <a:srgbClr val="00FFFF"/>
              </a:highlight>
            </a:endParaRPr>
          </a:p>
          <a:p>
            <a:endParaRPr lang="en-NZ" b="1" i="1">
              <a:highlight>
                <a:srgbClr val="00FFFF"/>
              </a:highlight>
            </a:endParaRPr>
          </a:p>
          <a:p>
            <a:endParaRPr lang="en-NZ" b="1" i="1">
              <a:highlight>
                <a:srgbClr val="00FFFF"/>
              </a:highlight>
            </a:endParaRPr>
          </a:p>
          <a:p>
            <a:pPr defTabSz="990752">
              <a:defRPr/>
            </a:pPr>
            <a:r>
              <a:rPr lang="en-NZ" b="1" i="1"/>
              <a:t>Talking points:</a:t>
            </a:r>
          </a:p>
          <a:p>
            <a:endParaRPr lang="en-NZ"/>
          </a:p>
          <a:p>
            <a:r>
              <a:rPr lang="en-NZ"/>
              <a:t>“Then you must…”</a:t>
            </a:r>
          </a:p>
          <a:p>
            <a:endParaRPr lang="en-NZ"/>
          </a:p>
          <a:p>
            <a:r>
              <a:rPr lang="en-NZ"/>
              <a:t>[Kids call out “THINK”]</a:t>
            </a:r>
          </a:p>
          <a:p>
            <a:endParaRPr lang="en-NZ"/>
          </a:p>
          <a:p>
            <a:r>
              <a:rPr lang="en-NZ"/>
              <a:t>[Click to show text.]</a:t>
            </a:r>
          </a:p>
          <a:p>
            <a:endParaRPr lang="en-NZ"/>
          </a:p>
          <a:p>
            <a:r>
              <a:rPr lang="en-NZ"/>
              <a:t>“Think, is it safe to cross?”</a:t>
            </a:r>
          </a:p>
          <a:p>
            <a:endParaRPr lang="en-NZ"/>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14</a:t>
            </a:fld>
            <a:endParaRPr lang="en-NZ"/>
          </a:p>
        </p:txBody>
      </p:sp>
    </p:spTree>
    <p:extLst>
      <p:ext uri="{BB962C8B-B14F-4D97-AF65-F5344CB8AC3E}">
        <p14:creationId xmlns:p14="http://schemas.microsoft.com/office/powerpoint/2010/main" val="7954634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b="1" i="1"/>
              <a:t>Hei tohu kōrero:</a:t>
            </a:r>
          </a:p>
          <a:p>
            <a:endParaRPr lang="en-NZ" b="1" i="1">
              <a:highlight>
                <a:srgbClr val="00FFFF"/>
              </a:highlight>
            </a:endParaRPr>
          </a:p>
          <a:p>
            <a:r>
              <a:rPr lang="en-NZ" b="0" i="0"/>
              <a:t>“I te </a:t>
            </a:r>
            <a:r>
              <a:rPr lang="en-NZ" b="0" i="0" err="1"/>
              <a:t>mutunga</a:t>
            </a:r>
            <a:r>
              <a:rPr lang="en-NZ" b="0" i="0"/>
              <a:t> </a:t>
            </a:r>
            <a:r>
              <a:rPr lang="en-NZ" b="0" i="0" err="1"/>
              <a:t>iho</a:t>
            </a:r>
            <a:r>
              <a:rPr lang="en-NZ" b="0" i="0"/>
              <a:t>, ka </a:t>
            </a:r>
            <a:r>
              <a:rPr lang="en-NZ" b="0" i="0" err="1"/>
              <a:t>whawhiti</a:t>
            </a:r>
            <a:r>
              <a:rPr lang="en-NZ" b="0" i="0"/>
              <a:t> </a:t>
            </a:r>
            <a:r>
              <a:rPr lang="en-NZ" b="0" i="0" err="1"/>
              <a:t>mehemea</a:t>
            </a:r>
            <a:r>
              <a:rPr lang="en-NZ" b="0" i="0"/>
              <a:t>...”</a:t>
            </a:r>
          </a:p>
          <a:p>
            <a:endParaRPr lang="en-NZ" b="1" i="1">
              <a:highlight>
                <a:srgbClr val="00FFFF"/>
              </a:highlight>
            </a:endParaRPr>
          </a:p>
          <a:p>
            <a:endParaRPr lang="en-NZ" b="1" i="1">
              <a:highlight>
                <a:srgbClr val="00FFFF"/>
              </a:highlight>
            </a:endParaRPr>
          </a:p>
          <a:p>
            <a:pPr defTabSz="990752">
              <a:defRPr/>
            </a:pPr>
            <a:r>
              <a:rPr lang="en-NZ" b="1" i="1"/>
              <a:t>Talking points:</a:t>
            </a:r>
          </a:p>
          <a:p>
            <a:endParaRPr lang="en-NZ"/>
          </a:p>
          <a:p>
            <a:r>
              <a:rPr lang="en-NZ"/>
              <a:t>“Finally, you must ONLY cross…”</a:t>
            </a:r>
          </a:p>
          <a:p>
            <a:endParaRPr lang="en-NZ"/>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15</a:t>
            </a:fld>
            <a:endParaRPr lang="en-NZ"/>
          </a:p>
        </p:txBody>
      </p:sp>
    </p:spTree>
    <p:extLst>
      <p:ext uri="{BB962C8B-B14F-4D97-AF65-F5344CB8AC3E}">
        <p14:creationId xmlns:p14="http://schemas.microsoft.com/office/powerpoint/2010/main" val="30957251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b="1" i="1"/>
              <a:t>Hei tohu kōrero:</a:t>
            </a:r>
          </a:p>
          <a:p>
            <a:endParaRPr lang="en-NZ" b="1" i="1">
              <a:highlight>
                <a:srgbClr val="00FFFF"/>
              </a:highlight>
            </a:endParaRPr>
          </a:p>
          <a:p>
            <a:r>
              <a:rPr lang="en-NZ" b="0" i="0"/>
              <a:t>“…</a:t>
            </a:r>
            <a:r>
              <a:rPr lang="en-NZ" b="0" i="0" err="1"/>
              <a:t>kāore</a:t>
            </a:r>
            <a:r>
              <a:rPr lang="en-NZ" b="0" i="0"/>
              <a:t> e kitea ana he rerewhenua!”</a:t>
            </a:r>
          </a:p>
          <a:p>
            <a:endParaRPr lang="en-NZ" b="1" i="1">
              <a:highlight>
                <a:srgbClr val="00FFFF"/>
              </a:highlight>
            </a:endParaRPr>
          </a:p>
          <a:p>
            <a:endParaRPr lang="en-NZ" b="1" i="1">
              <a:highlight>
                <a:srgbClr val="00FFFF"/>
              </a:highlight>
            </a:endParaRPr>
          </a:p>
          <a:p>
            <a:pPr defTabSz="990752">
              <a:defRPr/>
            </a:pPr>
            <a:r>
              <a:rPr lang="en-NZ" b="1" i="1"/>
              <a:t>Talking points:</a:t>
            </a:r>
          </a:p>
          <a:p>
            <a:endParaRPr lang="en-NZ"/>
          </a:p>
          <a:p>
            <a:r>
              <a:rPr lang="en-NZ"/>
              <a:t>“…when there are no trains in sight!”</a:t>
            </a:r>
          </a:p>
          <a:p>
            <a:endParaRPr lang="en-NZ"/>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16</a:t>
            </a:fld>
            <a:endParaRPr lang="en-NZ"/>
          </a:p>
        </p:txBody>
      </p:sp>
    </p:spTree>
    <p:extLst>
      <p:ext uri="{BB962C8B-B14F-4D97-AF65-F5344CB8AC3E}">
        <p14:creationId xmlns:p14="http://schemas.microsoft.com/office/powerpoint/2010/main" val="8783857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b="1" i="1"/>
              <a:t>Hei tohu kōrero:</a:t>
            </a:r>
          </a:p>
          <a:p>
            <a:endParaRPr lang="en-NZ" sz="1400" b="0" i="0" u="none" strike="noStrike" kern="1200">
              <a:solidFill>
                <a:schemeClr val="tx1"/>
              </a:solidFill>
              <a:effectLst/>
              <a:latin typeface="+mn-lt"/>
              <a:ea typeface="+mn-ea"/>
              <a:cs typeface="+mn-cs"/>
            </a:endParaRPr>
          </a:p>
          <a:p>
            <a:r>
              <a:rPr lang="en-NZ" sz="1400" b="0" i="0" u="none" strike="noStrike" kern="1200">
                <a:solidFill>
                  <a:schemeClr val="tx1"/>
                </a:solidFill>
                <a:effectLst/>
                <a:latin typeface="+mn-lt"/>
                <a:ea typeface="+mn-ea"/>
                <a:cs typeface="+mn-cs"/>
              </a:rPr>
              <a:t>"</a:t>
            </a:r>
            <a:r>
              <a:rPr lang="en-NZ" sz="1400" b="0" i="0" u="none" strike="noStrike" kern="1200" err="1">
                <a:solidFill>
                  <a:schemeClr val="tx1"/>
                </a:solidFill>
                <a:effectLst/>
                <a:latin typeface="+mn-lt"/>
                <a:ea typeface="+mn-ea"/>
                <a:cs typeface="+mn-cs"/>
              </a:rPr>
              <a:t>Arā</a:t>
            </a:r>
            <a:r>
              <a:rPr lang="en-NZ" sz="1400" b="0" i="0" u="none" strike="noStrike" kern="1200">
                <a:solidFill>
                  <a:schemeClr val="tx1"/>
                </a:solidFill>
                <a:effectLst/>
                <a:latin typeface="+mn-lt"/>
                <a:ea typeface="+mn-ea"/>
                <a:cs typeface="+mn-cs"/>
              </a:rPr>
              <a:t> ētahi </a:t>
            </a:r>
            <a:r>
              <a:rPr lang="en-NZ" sz="1400" b="0" i="0" u="none" strike="noStrike" kern="1200" err="1">
                <a:solidFill>
                  <a:schemeClr val="tx1"/>
                </a:solidFill>
                <a:effectLst/>
                <a:latin typeface="+mn-lt"/>
                <a:ea typeface="+mn-ea"/>
                <a:cs typeface="+mn-cs"/>
              </a:rPr>
              <a:t>atu</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āhuatanga</a:t>
            </a:r>
            <a:r>
              <a:rPr lang="en-NZ" sz="1400" b="0" i="0" u="none" strike="noStrike" kern="1200">
                <a:solidFill>
                  <a:schemeClr val="tx1"/>
                </a:solidFill>
                <a:effectLst/>
                <a:latin typeface="+mn-lt"/>
                <a:ea typeface="+mn-ea"/>
                <a:cs typeface="+mn-cs"/>
              </a:rPr>
              <a:t> e </a:t>
            </a:r>
            <a:r>
              <a:rPr lang="en-NZ" sz="1400" b="0" i="0" u="none" strike="noStrike" kern="1200" err="1">
                <a:solidFill>
                  <a:schemeClr val="tx1"/>
                </a:solidFill>
                <a:effectLst/>
                <a:latin typeface="+mn-lt"/>
                <a:ea typeface="+mn-ea"/>
                <a:cs typeface="+mn-cs"/>
              </a:rPr>
              <a:t>haumaru</a:t>
            </a:r>
            <a:r>
              <a:rPr lang="en-NZ" sz="1400" b="0" i="0" u="none" strike="noStrike" kern="1200">
                <a:solidFill>
                  <a:schemeClr val="tx1"/>
                </a:solidFill>
                <a:effectLst/>
                <a:latin typeface="+mn-lt"/>
                <a:ea typeface="+mn-ea"/>
                <a:cs typeface="+mn-cs"/>
              </a:rPr>
              <a:t> ai </a:t>
            </a:r>
            <a:r>
              <a:rPr lang="en-NZ" sz="1400" b="0" i="0" u="none" strike="noStrike" kern="1200" err="1">
                <a:solidFill>
                  <a:schemeClr val="tx1"/>
                </a:solidFill>
                <a:effectLst/>
                <a:latin typeface="+mn-lt"/>
                <a:ea typeface="+mn-ea"/>
                <a:cs typeface="+mn-cs"/>
              </a:rPr>
              <a:t>koe</a:t>
            </a:r>
            <a:r>
              <a:rPr lang="en-NZ" sz="1400" b="0" i="0" u="none" strike="noStrike" kern="1200">
                <a:solidFill>
                  <a:schemeClr val="tx1"/>
                </a:solidFill>
                <a:effectLst/>
                <a:latin typeface="+mn-lt"/>
                <a:ea typeface="+mn-ea"/>
                <a:cs typeface="+mn-cs"/>
              </a:rPr>
              <a:t> ka whakawhiti ana </a:t>
            </a:r>
            <a:r>
              <a:rPr lang="en-NZ" sz="1400" b="0" i="0" u="none" strike="noStrike" kern="1200" err="1">
                <a:solidFill>
                  <a:schemeClr val="tx1"/>
                </a:solidFill>
                <a:effectLst/>
                <a:latin typeface="+mn-lt"/>
                <a:ea typeface="+mn-ea"/>
                <a:cs typeface="+mn-cs"/>
              </a:rPr>
              <a:t>koe</a:t>
            </a:r>
            <a:r>
              <a:rPr lang="en-NZ" sz="1400" b="0" i="0" u="none" strike="noStrike" kern="1200">
                <a:solidFill>
                  <a:schemeClr val="tx1"/>
                </a:solidFill>
                <a:effectLst/>
                <a:latin typeface="+mn-lt"/>
                <a:ea typeface="+mn-ea"/>
                <a:cs typeface="+mn-cs"/>
              </a:rPr>
              <a:t> i te ara </a:t>
            </a:r>
            <a:r>
              <a:rPr lang="en-NZ" sz="1400" b="0" i="0" u="none" strike="noStrike" kern="1200" err="1">
                <a:solidFill>
                  <a:schemeClr val="tx1"/>
                </a:solidFill>
                <a:effectLst/>
                <a:latin typeface="+mn-lt"/>
                <a:ea typeface="+mn-ea"/>
                <a:cs typeface="+mn-cs"/>
              </a:rPr>
              <a:t>whitinga</a:t>
            </a:r>
            <a:r>
              <a:rPr lang="en-NZ" sz="1400" b="0" i="0" u="none" strike="noStrike" kern="1200">
                <a:solidFill>
                  <a:schemeClr val="tx1"/>
                </a:solidFill>
                <a:effectLst/>
                <a:latin typeface="+mn-lt"/>
                <a:ea typeface="+mn-ea"/>
                <a:cs typeface="+mn-cs"/>
              </a:rPr>
              <a:t>."</a:t>
            </a:r>
            <a:r>
              <a:rPr lang="en-NZ"/>
              <a:t> </a:t>
            </a:r>
          </a:p>
          <a:p>
            <a:endParaRPr lang="en-NZ" sz="1400" b="0" i="0" u="none" strike="noStrike" kern="1200">
              <a:solidFill>
                <a:schemeClr val="tx1"/>
              </a:solidFill>
              <a:effectLst/>
              <a:latin typeface="+mn-lt"/>
              <a:ea typeface="+mn-ea"/>
              <a:cs typeface="+mn-cs"/>
            </a:endParaRPr>
          </a:p>
          <a:p>
            <a:r>
              <a:rPr lang="en-NZ" sz="1400" b="0" i="0" u="none" strike="noStrike" kern="1200">
                <a:solidFill>
                  <a:schemeClr val="tx1"/>
                </a:solidFill>
                <a:effectLst/>
                <a:latin typeface="+mn-lt"/>
                <a:ea typeface="+mn-ea"/>
                <a:cs typeface="+mn-cs"/>
              </a:rPr>
              <a:t>"Me </a:t>
            </a:r>
            <a:r>
              <a:rPr lang="en-NZ" sz="1400" b="0" i="0" u="none" strike="noStrike" kern="1200" err="1">
                <a:solidFill>
                  <a:schemeClr val="tx1"/>
                </a:solidFill>
                <a:effectLst/>
                <a:latin typeface="+mn-lt"/>
                <a:ea typeface="+mn-ea"/>
                <a:cs typeface="+mn-cs"/>
              </a:rPr>
              <a:t>heke</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koe</a:t>
            </a:r>
            <a:r>
              <a:rPr lang="en-NZ" sz="1400" b="0" i="0" u="none" strike="noStrike" kern="1200">
                <a:solidFill>
                  <a:schemeClr val="tx1"/>
                </a:solidFill>
                <a:effectLst/>
                <a:latin typeface="+mn-lt"/>
                <a:ea typeface="+mn-ea"/>
                <a:cs typeface="+mn-cs"/>
              </a:rPr>
              <a:t> i </a:t>
            </a:r>
            <a:r>
              <a:rPr lang="en-NZ" sz="1400" b="0" i="0" u="none" strike="noStrike" kern="1200" err="1">
                <a:solidFill>
                  <a:schemeClr val="tx1"/>
                </a:solidFill>
                <a:effectLst/>
                <a:latin typeface="+mn-lt"/>
                <a:ea typeface="+mn-ea"/>
                <a:cs typeface="+mn-cs"/>
              </a:rPr>
              <a:t>i</a:t>
            </a:r>
            <a:r>
              <a:rPr lang="en-NZ" sz="1400" b="0" i="0" u="none" strike="noStrike" kern="1200">
                <a:solidFill>
                  <a:schemeClr val="tx1"/>
                </a:solidFill>
                <a:effectLst/>
                <a:latin typeface="+mn-lt"/>
                <a:ea typeface="+mn-ea"/>
                <a:cs typeface="+mn-cs"/>
              </a:rPr>
              <a:t> tō </a:t>
            </a:r>
            <a:r>
              <a:rPr lang="en-NZ" sz="1400" b="0" i="0" u="none" strike="noStrike" kern="1200" err="1">
                <a:solidFill>
                  <a:schemeClr val="tx1"/>
                </a:solidFill>
                <a:effectLst/>
                <a:latin typeface="+mn-lt"/>
                <a:ea typeface="+mn-ea"/>
                <a:cs typeface="+mn-cs"/>
              </a:rPr>
              <a:t>paihikara</a:t>
            </a:r>
            <a:r>
              <a:rPr lang="en-NZ" sz="1400" b="0" i="0" u="none" strike="noStrike" kern="1200">
                <a:solidFill>
                  <a:schemeClr val="tx1"/>
                </a:solidFill>
                <a:effectLst/>
                <a:latin typeface="+mn-lt"/>
                <a:ea typeface="+mn-ea"/>
                <a:cs typeface="+mn-cs"/>
              </a:rPr>
              <a:t>, i tō kuta, i tō </a:t>
            </a:r>
            <a:r>
              <a:rPr lang="en-NZ" sz="1400" b="0" i="0" u="none" strike="noStrike" kern="1200" err="1">
                <a:solidFill>
                  <a:schemeClr val="tx1"/>
                </a:solidFill>
                <a:effectLst/>
                <a:latin typeface="+mn-lt"/>
                <a:ea typeface="+mn-ea"/>
                <a:cs typeface="+mn-cs"/>
              </a:rPr>
              <a:t>papareti</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rānei</a:t>
            </a:r>
            <a:r>
              <a:rPr lang="en-NZ" sz="1400" b="0" i="0" u="none" strike="noStrike" kern="1200">
                <a:solidFill>
                  <a:schemeClr val="tx1"/>
                </a:solidFill>
                <a:effectLst/>
                <a:latin typeface="+mn-lt"/>
                <a:ea typeface="+mn-ea"/>
                <a:cs typeface="+mn-cs"/>
              </a:rPr>
              <a:t> ka </a:t>
            </a:r>
            <a:r>
              <a:rPr lang="en-NZ" sz="1400" b="0" i="0" u="none" strike="noStrike" kern="1200" err="1">
                <a:solidFill>
                  <a:schemeClr val="tx1"/>
                </a:solidFill>
                <a:effectLst/>
                <a:latin typeface="+mn-lt"/>
                <a:ea typeface="+mn-ea"/>
                <a:cs typeface="+mn-cs"/>
              </a:rPr>
              <a:t>tōpanahia</a:t>
            </a:r>
            <a:r>
              <a:rPr lang="en-NZ" sz="1400" b="0" i="0" u="none" strike="noStrike" kern="1200">
                <a:solidFill>
                  <a:schemeClr val="tx1"/>
                </a:solidFill>
                <a:effectLst/>
                <a:latin typeface="+mn-lt"/>
                <a:ea typeface="+mn-ea"/>
                <a:cs typeface="+mn-cs"/>
              </a:rPr>
              <a:t> ai."</a:t>
            </a:r>
            <a:r>
              <a:rPr lang="en-NZ"/>
              <a:t> </a:t>
            </a:r>
          </a:p>
          <a:p>
            <a:r>
              <a:rPr lang="en-NZ" sz="1400" b="0" i="0" u="none" strike="noStrike" kern="1200">
                <a:solidFill>
                  <a:schemeClr val="tx1"/>
                </a:solidFill>
                <a:effectLst/>
                <a:latin typeface="+mn-lt"/>
                <a:ea typeface="+mn-ea"/>
                <a:cs typeface="+mn-cs"/>
              </a:rPr>
              <a:t>"Me </a:t>
            </a:r>
            <a:r>
              <a:rPr lang="en-NZ" sz="1400" b="0" i="0" u="none" strike="noStrike" kern="1200" err="1">
                <a:solidFill>
                  <a:schemeClr val="tx1"/>
                </a:solidFill>
                <a:effectLst/>
                <a:latin typeface="+mn-lt"/>
                <a:ea typeface="+mn-ea"/>
                <a:cs typeface="+mn-cs"/>
              </a:rPr>
              <a:t>unu</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koe</a:t>
            </a:r>
            <a:r>
              <a:rPr lang="en-NZ" sz="1400" b="0" i="0" u="none" strike="noStrike" kern="1200">
                <a:solidFill>
                  <a:schemeClr val="tx1"/>
                </a:solidFill>
                <a:effectLst/>
                <a:latin typeface="+mn-lt"/>
                <a:ea typeface="+mn-ea"/>
                <a:cs typeface="+mn-cs"/>
              </a:rPr>
              <a:t> i tō </a:t>
            </a:r>
            <a:r>
              <a:rPr lang="en-NZ" sz="1400" b="0" i="0" u="none" strike="noStrike" kern="1200" err="1">
                <a:solidFill>
                  <a:schemeClr val="tx1"/>
                </a:solidFill>
                <a:effectLst/>
                <a:latin typeface="+mn-lt"/>
                <a:ea typeface="+mn-ea"/>
                <a:cs typeface="+mn-cs"/>
              </a:rPr>
              <a:t>pokitaringa</a:t>
            </a:r>
            <a:r>
              <a:rPr lang="en-NZ" sz="1400" b="0" i="0" u="none" strike="noStrike" kern="1200">
                <a:solidFill>
                  <a:schemeClr val="tx1"/>
                </a:solidFill>
                <a:effectLst/>
                <a:latin typeface="+mn-lt"/>
                <a:ea typeface="+mn-ea"/>
                <a:cs typeface="+mn-cs"/>
              </a:rPr>
              <a:t> kia </a:t>
            </a:r>
            <a:r>
              <a:rPr lang="en-NZ" sz="1400" b="0" i="0" u="none" strike="noStrike" kern="1200" err="1">
                <a:solidFill>
                  <a:schemeClr val="tx1"/>
                </a:solidFill>
                <a:effectLst/>
                <a:latin typeface="+mn-lt"/>
                <a:ea typeface="+mn-ea"/>
                <a:cs typeface="+mn-cs"/>
              </a:rPr>
              <a:t>rongo</a:t>
            </a:r>
            <a:r>
              <a:rPr lang="en-NZ" sz="1400" b="0" i="0" u="none" strike="noStrike" kern="1200">
                <a:solidFill>
                  <a:schemeClr val="tx1"/>
                </a:solidFill>
                <a:effectLst/>
                <a:latin typeface="+mn-lt"/>
                <a:ea typeface="+mn-ea"/>
                <a:cs typeface="+mn-cs"/>
              </a:rPr>
              <a:t> ai </a:t>
            </a:r>
            <a:r>
              <a:rPr lang="en-NZ" sz="1400" b="0" i="0" u="none" strike="noStrike" kern="1200" err="1">
                <a:solidFill>
                  <a:schemeClr val="tx1"/>
                </a:solidFill>
                <a:effectLst/>
                <a:latin typeface="+mn-lt"/>
                <a:ea typeface="+mn-ea"/>
                <a:cs typeface="+mn-cs"/>
              </a:rPr>
              <a:t>koe</a:t>
            </a:r>
            <a:r>
              <a:rPr lang="en-NZ" sz="1400" b="0" i="0" u="none" strike="noStrike" kern="1200">
                <a:solidFill>
                  <a:schemeClr val="tx1"/>
                </a:solidFill>
                <a:effectLst/>
                <a:latin typeface="+mn-lt"/>
                <a:ea typeface="+mn-ea"/>
                <a:cs typeface="+mn-cs"/>
              </a:rPr>
              <a:t> i pere e tangi ana, i ngā rerewhenua e ahu mai ana."</a:t>
            </a:r>
            <a:r>
              <a:rPr lang="en-NZ"/>
              <a:t> </a:t>
            </a:r>
          </a:p>
          <a:p>
            <a:r>
              <a:rPr lang="en-NZ" sz="1400" b="0" i="0" u="none" strike="noStrike" kern="1200">
                <a:solidFill>
                  <a:schemeClr val="tx1"/>
                </a:solidFill>
                <a:effectLst/>
                <a:latin typeface="+mn-lt"/>
                <a:ea typeface="+mn-ea"/>
                <a:cs typeface="+mn-cs"/>
              </a:rPr>
              <a:t>"Me </a:t>
            </a:r>
            <a:r>
              <a:rPr lang="en-NZ" sz="1400" b="0" i="0" u="none" strike="noStrike" kern="1200" err="1">
                <a:solidFill>
                  <a:schemeClr val="tx1"/>
                </a:solidFill>
                <a:effectLst/>
                <a:latin typeface="+mn-lt"/>
                <a:ea typeface="+mn-ea"/>
                <a:cs typeface="+mn-cs"/>
              </a:rPr>
              <a:t>hoatu</a:t>
            </a:r>
            <a:r>
              <a:rPr lang="en-NZ" sz="1400" b="0" i="0" u="none" strike="noStrike" kern="1200">
                <a:solidFill>
                  <a:schemeClr val="tx1"/>
                </a:solidFill>
                <a:effectLst/>
                <a:latin typeface="+mn-lt"/>
                <a:ea typeface="+mn-ea"/>
                <a:cs typeface="+mn-cs"/>
              </a:rPr>
              <a:t> tō </a:t>
            </a:r>
            <a:r>
              <a:rPr lang="en-NZ" sz="1400" b="0" i="0" u="none" strike="noStrike" kern="1200" err="1">
                <a:solidFill>
                  <a:schemeClr val="tx1"/>
                </a:solidFill>
                <a:effectLst/>
                <a:latin typeface="+mn-lt"/>
                <a:ea typeface="+mn-ea"/>
                <a:cs typeface="+mn-cs"/>
              </a:rPr>
              <a:t>waea</a:t>
            </a:r>
            <a:r>
              <a:rPr lang="en-NZ" sz="1400" b="0" i="0" u="none" strike="noStrike" kern="1200">
                <a:solidFill>
                  <a:schemeClr val="tx1"/>
                </a:solidFill>
                <a:effectLst/>
                <a:latin typeface="+mn-lt"/>
                <a:ea typeface="+mn-ea"/>
                <a:cs typeface="+mn-cs"/>
              </a:rPr>
              <a:t> ki tō </a:t>
            </a:r>
            <a:r>
              <a:rPr lang="en-NZ" sz="1400" b="0" i="0" u="none" strike="noStrike" kern="1200" err="1">
                <a:solidFill>
                  <a:schemeClr val="tx1"/>
                </a:solidFill>
                <a:effectLst/>
                <a:latin typeface="+mn-lt"/>
                <a:ea typeface="+mn-ea"/>
                <a:cs typeface="+mn-cs"/>
              </a:rPr>
              <a:t>pūkoro</a:t>
            </a:r>
            <a:r>
              <a:rPr lang="en-NZ" sz="1400" b="0" i="0" u="none" strike="noStrike" kern="1200">
                <a:solidFill>
                  <a:schemeClr val="tx1"/>
                </a:solidFill>
                <a:effectLst/>
                <a:latin typeface="+mn-lt"/>
                <a:ea typeface="+mn-ea"/>
                <a:cs typeface="+mn-cs"/>
              </a:rPr>
              <a:t> kia kore ai </a:t>
            </a:r>
            <a:r>
              <a:rPr lang="en-NZ" sz="1400" b="0" i="0" u="none" strike="noStrike" kern="1200" err="1">
                <a:solidFill>
                  <a:schemeClr val="tx1"/>
                </a:solidFill>
                <a:effectLst/>
                <a:latin typeface="+mn-lt"/>
                <a:ea typeface="+mn-ea"/>
                <a:cs typeface="+mn-cs"/>
              </a:rPr>
              <a:t>koe</a:t>
            </a:r>
            <a:r>
              <a:rPr lang="en-NZ" sz="1400" b="0" i="0" u="none" strike="noStrike" kern="1200">
                <a:solidFill>
                  <a:schemeClr val="tx1"/>
                </a:solidFill>
                <a:effectLst/>
                <a:latin typeface="+mn-lt"/>
                <a:ea typeface="+mn-ea"/>
                <a:cs typeface="+mn-cs"/>
              </a:rPr>
              <a:t> e </a:t>
            </a:r>
            <a:r>
              <a:rPr lang="en-NZ" sz="1400" b="0" i="0" u="none" strike="noStrike" kern="1200" err="1">
                <a:solidFill>
                  <a:schemeClr val="tx1"/>
                </a:solidFill>
                <a:effectLst/>
                <a:latin typeface="+mn-lt"/>
                <a:ea typeface="+mn-ea"/>
                <a:cs typeface="+mn-cs"/>
              </a:rPr>
              <a:t>warea</a:t>
            </a:r>
            <a:r>
              <a:rPr lang="en-NZ" sz="1400" b="0" i="0" u="none" strike="noStrike" kern="1200">
                <a:solidFill>
                  <a:schemeClr val="tx1"/>
                </a:solidFill>
                <a:effectLst/>
                <a:latin typeface="+mn-lt"/>
                <a:ea typeface="+mn-ea"/>
                <a:cs typeface="+mn-cs"/>
              </a:rPr>
              <a:t> i a </a:t>
            </a:r>
            <a:r>
              <a:rPr lang="en-NZ" sz="1400" b="0" i="0" u="none" strike="noStrike" kern="1200" err="1">
                <a:solidFill>
                  <a:schemeClr val="tx1"/>
                </a:solidFill>
                <a:effectLst/>
                <a:latin typeface="+mn-lt"/>
                <a:ea typeface="+mn-ea"/>
                <a:cs typeface="+mn-cs"/>
              </a:rPr>
              <a:t>koe</a:t>
            </a:r>
            <a:r>
              <a:rPr lang="en-NZ" sz="1400" b="0" i="0" u="none" strike="noStrike" kern="1200">
                <a:solidFill>
                  <a:schemeClr val="tx1"/>
                </a:solidFill>
                <a:effectLst/>
                <a:latin typeface="+mn-lt"/>
                <a:ea typeface="+mn-ea"/>
                <a:cs typeface="+mn-cs"/>
              </a:rPr>
              <a:t> e whakawhiti ana i te ara."</a:t>
            </a:r>
            <a:r>
              <a:rPr lang="en-NZ"/>
              <a:t> </a:t>
            </a:r>
            <a:endParaRPr lang="en-NZ" b="1" i="1">
              <a:highlight>
                <a:srgbClr val="00FFFF"/>
              </a:highlight>
            </a:endParaRPr>
          </a:p>
          <a:p>
            <a:endParaRPr lang="en-NZ" b="1" i="1">
              <a:highlight>
                <a:srgbClr val="00FFFF"/>
              </a:highlight>
            </a:endParaRPr>
          </a:p>
          <a:p>
            <a:endParaRPr lang="en-NZ" b="1" i="1">
              <a:highlight>
                <a:srgbClr val="00FFFF"/>
              </a:highlight>
            </a:endParaRPr>
          </a:p>
          <a:p>
            <a:endParaRPr lang="en-NZ" b="1" i="1">
              <a:highlight>
                <a:srgbClr val="00FFFF"/>
              </a:highlight>
            </a:endParaRPr>
          </a:p>
          <a:p>
            <a:pPr defTabSz="990752">
              <a:defRPr/>
            </a:pPr>
            <a:r>
              <a:rPr lang="en-NZ" b="1" i="1"/>
              <a:t>Talking points:</a:t>
            </a:r>
          </a:p>
          <a:p>
            <a:endParaRPr lang="en-NZ"/>
          </a:p>
          <a:p>
            <a:r>
              <a:rPr lang="en-NZ"/>
              <a:t>“There are a few other things you to do to keep yourself safe when crossing the train tracks.”</a:t>
            </a:r>
          </a:p>
          <a:p>
            <a:endParaRPr lang="en-NZ"/>
          </a:p>
          <a:p>
            <a:r>
              <a:rPr lang="en-NZ"/>
              <a:t>“You must always get off your bike, scooter, or skateboard and push it across the crossing.” </a:t>
            </a:r>
          </a:p>
          <a:p>
            <a:r>
              <a:rPr lang="en-NZ"/>
              <a:t>“You must remove your headphones so that you can hear the bells ringing or any trains coming.”</a:t>
            </a:r>
          </a:p>
          <a:p>
            <a:r>
              <a:rPr lang="en-NZ"/>
              <a:t>“You must put your phone in your pocket so that you are not distracted when you are crossing.”</a:t>
            </a:r>
          </a:p>
          <a:p>
            <a:endParaRPr lang="en-NZ"/>
          </a:p>
          <a:p>
            <a:endParaRPr lang="en-NZ"/>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236CEA-7528-4869-9F78-30081A274260}" type="slidenum">
              <a:rPr lang="en-NZ" smtClean="0"/>
              <a:t>17</a:t>
            </a:fld>
            <a:endParaRPr lang="en-NZ"/>
          </a:p>
        </p:txBody>
      </p:sp>
    </p:spTree>
    <p:extLst>
      <p:ext uri="{BB962C8B-B14F-4D97-AF65-F5344CB8AC3E}">
        <p14:creationId xmlns:p14="http://schemas.microsoft.com/office/powerpoint/2010/main" val="5065381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b="1" i="1"/>
              <a:t>Hei tohu kōrero:</a:t>
            </a:r>
          </a:p>
          <a:p>
            <a:endParaRPr lang="en-NZ" b="1" i="1">
              <a:highlight>
                <a:srgbClr val="00FFFF"/>
              </a:highligh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NZ" b="0" i="0"/>
              <a:t>“</a:t>
            </a:r>
            <a:r>
              <a:rPr lang="fi-FI" b="0" i="0"/>
              <a:t>Ka whakawhiti ana koe, me</a:t>
            </a:r>
            <a:r>
              <a:rPr lang="mi-NZ" b="0" i="0"/>
              <a:t> </a:t>
            </a:r>
            <a:r>
              <a:rPr lang="fi-FI" b="0" i="0"/>
              <a:t>whai i ngā tohu katoa, matara ki te ahunga mai o te rerewhenua, </a:t>
            </a:r>
            <a:r>
              <a:rPr lang="en-NZ" b="0" i="0" err="1"/>
              <a:t>āta</a:t>
            </a:r>
            <a:r>
              <a:rPr lang="en-NZ" b="0" i="0"/>
              <a:t> whakawhiti i te ara </a:t>
            </a:r>
            <a:r>
              <a:rPr lang="en-NZ" b="0" i="0" err="1"/>
              <a:t>whitinga</a:t>
            </a:r>
            <a:r>
              <a:rPr lang="en-NZ" b="0" i="0"/>
              <a:t>.”</a:t>
            </a:r>
            <a:endParaRPr lang="en-NZ" b="1" i="1">
              <a:highlight>
                <a:srgbClr val="00FFFF"/>
              </a:highlight>
            </a:endParaRPr>
          </a:p>
          <a:p>
            <a:endParaRPr lang="en-NZ" b="1" i="1">
              <a:highlight>
                <a:srgbClr val="00FFFF"/>
              </a:highlight>
            </a:endParaRPr>
          </a:p>
          <a:p>
            <a:endParaRPr lang="en-NZ" b="1" i="1">
              <a:highlight>
                <a:srgbClr val="00FFFF"/>
              </a:highlight>
            </a:endParaRPr>
          </a:p>
          <a:p>
            <a:pPr defTabSz="990752">
              <a:defRPr/>
            </a:pPr>
            <a:r>
              <a:rPr lang="en-NZ" b="1" i="1"/>
              <a:t>Talking points:</a:t>
            </a:r>
          </a:p>
          <a:p>
            <a:endParaRPr lang="en-NZ"/>
          </a:p>
          <a:p>
            <a:r>
              <a:rPr lang="en-NZ"/>
              <a:t>“When crossing, you must always obey the signs, expect trains from either direction at any time, and always be careful when you’re crossing.”</a:t>
            </a:r>
          </a:p>
          <a:p>
            <a:endParaRPr lang="en-NZ"/>
          </a:p>
          <a:p>
            <a:endParaRPr lang="en-NZ"/>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18</a:t>
            </a:fld>
            <a:endParaRPr lang="en-NZ"/>
          </a:p>
        </p:txBody>
      </p:sp>
    </p:spTree>
    <p:extLst>
      <p:ext uri="{BB962C8B-B14F-4D97-AF65-F5344CB8AC3E}">
        <p14:creationId xmlns:p14="http://schemas.microsoft.com/office/powerpoint/2010/main" val="31944037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b="1" i="1"/>
              <a:t>Hei tohu kōrero:</a:t>
            </a:r>
          </a:p>
          <a:p>
            <a:endParaRPr lang="en-NZ" b="1" i="1">
              <a:highlight>
                <a:srgbClr val="00FFFF"/>
              </a:highlight>
            </a:endParaRPr>
          </a:p>
          <a:p>
            <a:r>
              <a:rPr lang="en-NZ"/>
              <a:t>“Inaianei ka </a:t>
            </a:r>
            <a:r>
              <a:rPr lang="en-NZ" err="1"/>
              <a:t>matakitaki</a:t>
            </a:r>
            <a:r>
              <a:rPr lang="en-NZ"/>
              <a:t> </a:t>
            </a:r>
            <a:r>
              <a:rPr lang="en-NZ" err="1"/>
              <a:t>matou</a:t>
            </a:r>
            <a:r>
              <a:rPr lang="en-NZ"/>
              <a:t> </a:t>
            </a:r>
            <a:r>
              <a:rPr lang="en-NZ" err="1"/>
              <a:t>i</a:t>
            </a:r>
            <a:r>
              <a:rPr lang="en-NZ"/>
              <a:t> </a:t>
            </a:r>
            <a:r>
              <a:rPr lang="en-NZ" err="1"/>
              <a:t>tetahi</a:t>
            </a:r>
            <a:r>
              <a:rPr lang="en-NZ"/>
              <a:t> </a:t>
            </a:r>
            <a:r>
              <a:rPr lang="en-NZ" err="1"/>
              <a:t>ataata</a:t>
            </a:r>
            <a:r>
              <a:rPr lang="en-NZ"/>
              <a:t> o </a:t>
            </a:r>
            <a:r>
              <a:rPr lang="en-NZ" err="1"/>
              <a:t>etahi</a:t>
            </a:r>
            <a:r>
              <a:rPr lang="en-NZ"/>
              <a:t> </a:t>
            </a:r>
            <a:r>
              <a:rPr lang="en-NZ" err="1"/>
              <a:t>tamariki</a:t>
            </a:r>
            <a:r>
              <a:rPr lang="en-NZ"/>
              <a:t> e korero ana </a:t>
            </a:r>
            <a:r>
              <a:rPr lang="en-NZ" err="1"/>
              <a:t>mo</a:t>
            </a:r>
            <a:r>
              <a:rPr lang="en-NZ"/>
              <a:t> </a:t>
            </a:r>
            <a:r>
              <a:rPr lang="en-NZ" err="1"/>
              <a:t>te</a:t>
            </a:r>
            <a:r>
              <a:rPr lang="en-NZ"/>
              <a:t> </a:t>
            </a:r>
            <a:r>
              <a:rPr lang="en-NZ" err="1"/>
              <a:t>haumaru</a:t>
            </a:r>
            <a:r>
              <a:rPr lang="en-NZ"/>
              <a:t> </a:t>
            </a:r>
            <a:r>
              <a:rPr lang="en-NZ" err="1"/>
              <a:t>rerewhenua</a:t>
            </a:r>
            <a:r>
              <a:rPr lang="en-NZ"/>
              <a:t>.”</a:t>
            </a:r>
            <a:endParaRPr lang="en-NZ" b="0" i="0">
              <a:ea typeface="Calibri"/>
              <a:cs typeface="Calibri"/>
            </a:endParaRPr>
          </a:p>
          <a:p>
            <a:endParaRPr lang="en-NZ" b="1" i="1">
              <a:highlight>
                <a:srgbClr val="00FFFF"/>
              </a:highlight>
            </a:endParaRPr>
          </a:p>
          <a:p>
            <a:endParaRPr lang="en-NZ" b="1" i="1">
              <a:highlight>
                <a:srgbClr val="00FFFF"/>
              </a:highlight>
            </a:endParaRPr>
          </a:p>
          <a:p>
            <a:pPr defTabSz="990752">
              <a:defRPr/>
            </a:pPr>
            <a:r>
              <a:rPr lang="en-NZ" b="1" i="1"/>
              <a:t>Talking points:</a:t>
            </a:r>
          </a:p>
          <a:p>
            <a:endParaRPr lang="en-NZ"/>
          </a:p>
          <a:p>
            <a:r>
              <a:rPr lang="en-NZ"/>
              <a:t>“Now we will watch a video of some children talking about rail safety.”</a:t>
            </a:r>
            <a:endParaRPr lang="en-NZ">
              <a:ea typeface="Calibri"/>
              <a:cs typeface="Calibri"/>
            </a:endParaRPr>
          </a:p>
          <a:p>
            <a:endParaRPr lang="en-NZ"/>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19</a:t>
            </a:fld>
            <a:endParaRPr lang="en-NZ"/>
          </a:p>
        </p:txBody>
      </p:sp>
    </p:spTree>
    <p:extLst>
      <p:ext uri="{BB962C8B-B14F-4D97-AF65-F5344CB8AC3E}">
        <p14:creationId xmlns:p14="http://schemas.microsoft.com/office/powerpoint/2010/main" val="25681588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r>
              <a:rPr lang="en-NZ" b="1" i="1">
                <a:highlight>
                  <a:srgbClr val="FFFF00"/>
                </a:highlight>
              </a:rPr>
              <a:t>Whakamotuhaketanga:</a:t>
            </a:r>
          </a:p>
          <a:p>
            <a:pPr marL="185766" indent="-185766">
              <a:buFont typeface="Arial" panose="020B0604020202020204" pitchFamily="34" charset="0"/>
              <a:buChar char="•"/>
            </a:pPr>
            <a:r>
              <a:rPr lang="en-NZ" b="0" i="0">
                <a:highlight>
                  <a:srgbClr val="FFFF00"/>
                </a:highlight>
              </a:rPr>
              <a:t>Tāpiritia ngā ingoa o ngā kaimahi.</a:t>
            </a:r>
          </a:p>
          <a:p>
            <a:pPr marL="0" indent="0">
              <a:buFont typeface="Arial" panose="020B0604020202020204" pitchFamily="34" charset="0"/>
              <a:buNone/>
            </a:pPr>
            <a:endParaRPr lang="en-NZ" b="1" i="1">
              <a:highlight>
                <a:srgbClr val="FFFF00"/>
              </a:highlight>
            </a:endParaRPr>
          </a:p>
          <a:p>
            <a:pPr defTabSz="990752">
              <a:defRPr/>
            </a:pPr>
            <a:r>
              <a:rPr lang="en-NZ" b="1" i="1"/>
              <a:t>Hei tohu kōrero:</a:t>
            </a:r>
          </a:p>
          <a:p>
            <a:pPr defTabSz="990752">
              <a:defRPr/>
            </a:pPr>
            <a:endParaRPr lang="en-NZ"/>
          </a:p>
          <a:p>
            <a:r>
              <a:rPr lang="en-NZ"/>
              <a:t>“Ko ...., ko.... ō māua ingoa (for two people) / Ko..., ko..., ko... ō mātou ingoa (for 3 or more people), ā, he kaimahi mātou i KiwiRail”</a:t>
            </a:r>
          </a:p>
          <a:p>
            <a:endParaRPr lang="en-NZ"/>
          </a:p>
          <a:p>
            <a:r>
              <a:rPr lang="en-NZ"/>
              <a:t>“Kei konei māua/mātou nā te mea ko te Wiki Rerewhenua Haumaru tēnei, ā, kei te pīrangi mātou ki te kōrero mō te haere </a:t>
            </a:r>
            <a:r>
              <a:rPr lang="en-NZ" err="1"/>
              <a:t>haumaru</a:t>
            </a:r>
            <a:r>
              <a:rPr lang="en-NZ"/>
              <a:t> i ngā rerewhenua”</a:t>
            </a:r>
            <a:endParaRPr lang="en-NZ" b="1" i="1">
              <a:highlight>
                <a:srgbClr val="FFFF00"/>
              </a:highlight>
            </a:endParaRPr>
          </a:p>
          <a:p>
            <a:endParaRPr lang="en-NZ" b="1" i="1">
              <a:highlight>
                <a:srgbClr val="FFFF00"/>
              </a:highlight>
            </a:endParaRPr>
          </a:p>
          <a:p>
            <a:endParaRPr lang="en-NZ" b="1" i="1">
              <a:highlight>
                <a:srgbClr val="FFFF00"/>
              </a:highlight>
            </a:endParaRPr>
          </a:p>
          <a:p>
            <a:r>
              <a:rPr lang="en-NZ" b="1" i="1">
                <a:highlight>
                  <a:srgbClr val="FFFF00"/>
                </a:highlight>
              </a:rPr>
              <a:t>Customisation:</a:t>
            </a:r>
          </a:p>
          <a:p>
            <a:pPr marL="185766" indent="-185766">
              <a:buFont typeface="Arial" panose="020B0604020202020204" pitchFamily="34" charset="0"/>
              <a:buChar char="•"/>
            </a:pPr>
            <a:r>
              <a:rPr lang="en-NZ" b="0" i="0">
                <a:highlight>
                  <a:srgbClr val="FFFF00"/>
                </a:highlight>
              </a:rPr>
              <a:t>Add names of visiting staff.</a:t>
            </a:r>
          </a:p>
          <a:p>
            <a:pPr defTabSz="990752">
              <a:defRPr/>
            </a:pPr>
            <a:endParaRPr lang="en-NZ" b="1" i="1"/>
          </a:p>
          <a:p>
            <a:pPr defTabSz="990752">
              <a:defRPr/>
            </a:pPr>
            <a:r>
              <a:rPr lang="en-NZ" b="1" i="1"/>
              <a:t>Talking points:</a:t>
            </a:r>
          </a:p>
          <a:p>
            <a:endParaRPr lang="en-NZ"/>
          </a:p>
          <a:p>
            <a:r>
              <a:rPr lang="en-NZ"/>
              <a:t>“Our names are … and we work for KiwiRail.”</a:t>
            </a:r>
          </a:p>
          <a:p>
            <a:endParaRPr lang="en-NZ"/>
          </a:p>
          <a:p>
            <a:r>
              <a:rPr lang="en-NZ"/>
              <a:t>“We’re here because it is Rail Safety Week and we want to talk to you about staying safe around trains and train tracks.”</a:t>
            </a:r>
          </a:p>
          <a:p>
            <a:endParaRPr lang="en-NZ"/>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2</a:t>
            </a:fld>
            <a:endParaRPr lang="en-NZ"/>
          </a:p>
        </p:txBody>
      </p:sp>
    </p:spTree>
    <p:extLst>
      <p:ext uri="{BB962C8B-B14F-4D97-AF65-F5344CB8AC3E}">
        <p14:creationId xmlns:p14="http://schemas.microsoft.com/office/powerpoint/2010/main" val="3127172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defTabSz="990752">
              <a:defRPr/>
            </a:pPr>
            <a:r>
              <a:rPr lang="en-NZ">
                <a:highlight>
                  <a:srgbClr val="00FFFF"/>
                </a:highlight>
              </a:rPr>
              <a:t>SLIDE WILL TRANSITION AUTOMATICALLY.</a:t>
            </a:r>
          </a:p>
          <a:p>
            <a:endParaRPr lang="en-NZ"/>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20</a:t>
            </a:fld>
            <a:endParaRPr lang="en-NZ"/>
          </a:p>
        </p:txBody>
      </p:sp>
    </p:spTree>
    <p:extLst>
      <p:ext uri="{BB962C8B-B14F-4D97-AF65-F5344CB8AC3E}">
        <p14:creationId xmlns:p14="http://schemas.microsoft.com/office/powerpoint/2010/main" val="9180272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defTabSz="990752">
              <a:defRPr/>
            </a:pPr>
            <a:r>
              <a:rPr lang="en-NZ">
                <a:highlight>
                  <a:srgbClr val="00FFFF"/>
                </a:highlight>
              </a:rPr>
              <a:t>VIDEO WILL PLAY AUTOMATICALLY.</a:t>
            </a:r>
          </a:p>
          <a:p>
            <a:pPr defTabSz="990752">
              <a:defRPr/>
            </a:pPr>
            <a:endParaRPr lang="en-NZ">
              <a:highlight>
                <a:srgbClr val="00FFFF"/>
              </a:highlight>
            </a:endParaRPr>
          </a:p>
          <a:p>
            <a:pPr marL="0" marR="0" lvl="0" indent="0" algn="l" defTabSz="990752" rtl="0" eaLnBrk="1" fontAlgn="auto" latinLnBrk="0" hangingPunct="1">
              <a:lnSpc>
                <a:spcPct val="100000"/>
              </a:lnSpc>
              <a:spcBef>
                <a:spcPts val="0"/>
              </a:spcBef>
              <a:spcAft>
                <a:spcPts val="0"/>
              </a:spcAft>
              <a:buClrTx/>
              <a:buSzTx/>
              <a:buFontTx/>
              <a:buNone/>
              <a:tabLst/>
              <a:defRPr/>
            </a:pPr>
            <a:r>
              <a:rPr lang="en-NZ"/>
              <a:t>Link to </a:t>
            </a:r>
            <a:r>
              <a:rPr lang="en-NZ" sz="1400" kern="1200">
                <a:solidFill>
                  <a:schemeClr val="tx1"/>
                </a:solidFill>
                <a:latin typeface="+mn-lt"/>
                <a:ea typeface="+mn-ea"/>
                <a:cs typeface="+mn-cs"/>
              </a:rPr>
              <a:t>video ‘Expect the unexpected, watch out for trains’</a:t>
            </a:r>
          </a:p>
          <a:p>
            <a:pPr defTabSz="990752">
              <a:defRPr/>
            </a:pPr>
            <a:r>
              <a:rPr lang="en-NZ" sz="1400" kern="1200">
                <a:solidFill>
                  <a:schemeClr val="tx1"/>
                </a:solidFill>
                <a:latin typeface="+mn-lt"/>
                <a:ea typeface="+mn-ea"/>
                <a:cs typeface="+mn-cs"/>
              </a:rPr>
              <a:t>https://www.youtube.com/watch?v=K4sN3I1A-V8</a:t>
            </a:r>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21</a:t>
            </a:fld>
            <a:endParaRPr lang="en-NZ"/>
          </a:p>
        </p:txBody>
      </p:sp>
    </p:spTree>
    <p:extLst>
      <p:ext uri="{BB962C8B-B14F-4D97-AF65-F5344CB8AC3E}">
        <p14:creationId xmlns:p14="http://schemas.microsoft.com/office/powerpoint/2010/main" val="5932731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marL="0" marR="0" lvl="0" indent="0" algn="l" defTabSz="990752" rtl="0" eaLnBrk="1" fontAlgn="auto" latinLnBrk="0" hangingPunct="1">
              <a:lnSpc>
                <a:spcPct val="100000"/>
              </a:lnSpc>
              <a:spcBef>
                <a:spcPts val="0"/>
              </a:spcBef>
              <a:spcAft>
                <a:spcPts val="0"/>
              </a:spcAft>
              <a:buClrTx/>
              <a:buSzTx/>
              <a:buFontTx/>
              <a:buNone/>
              <a:tabLst/>
              <a:defRPr/>
            </a:pPr>
            <a:r>
              <a:rPr lang="en-NZ" b="1" i="1"/>
              <a:t>Hei tohu kōrero:</a:t>
            </a:r>
          </a:p>
          <a:p>
            <a:pPr defTabSz="990752">
              <a:defRPr/>
            </a:pPr>
            <a:endParaRPr lang="en-NZ" b="1" i="1"/>
          </a:p>
          <a:p>
            <a:pPr defTabSz="990752">
              <a:defRPr/>
            </a:pPr>
            <a:r>
              <a:rPr lang="en-NZ" b="1" i="1"/>
              <a:t>“</a:t>
            </a:r>
            <a:r>
              <a:rPr lang="en-NZ" sz="1400" b="0" i="0" u="none" strike="noStrike" kern="1200">
                <a:solidFill>
                  <a:schemeClr val="tx1"/>
                </a:solidFill>
                <a:effectLst/>
                <a:latin typeface="+mn-lt"/>
                <a:ea typeface="+mn-ea"/>
                <a:cs typeface="+mn-cs"/>
              </a:rPr>
              <a:t>Kua eke te </a:t>
            </a:r>
            <a:r>
              <a:rPr lang="en-NZ" sz="1400" b="0" i="0" u="none" strike="noStrike" kern="1200" err="1">
                <a:solidFill>
                  <a:schemeClr val="tx1"/>
                </a:solidFill>
                <a:effectLst/>
                <a:latin typeface="+mn-lt"/>
                <a:ea typeface="+mn-ea"/>
                <a:cs typeface="+mn-cs"/>
              </a:rPr>
              <a:t>wā</a:t>
            </a:r>
            <a:r>
              <a:rPr lang="en-NZ" sz="1400" b="0" i="0" u="none" strike="noStrike" kern="1200">
                <a:solidFill>
                  <a:schemeClr val="tx1"/>
                </a:solidFill>
                <a:effectLst/>
                <a:latin typeface="+mn-lt"/>
                <a:ea typeface="+mn-ea"/>
                <a:cs typeface="+mn-cs"/>
              </a:rPr>
              <a:t> ki te </a:t>
            </a:r>
            <a:r>
              <a:rPr lang="en-NZ" sz="1400" b="0" i="0" u="none" strike="noStrike" kern="1200" err="1">
                <a:solidFill>
                  <a:schemeClr val="tx1"/>
                </a:solidFill>
                <a:effectLst/>
                <a:latin typeface="+mn-lt"/>
                <a:ea typeface="+mn-ea"/>
                <a:cs typeface="+mn-cs"/>
              </a:rPr>
              <a:t>whakamātautau</a:t>
            </a:r>
            <a:r>
              <a:rPr lang="en-NZ" sz="1400" b="0" i="0" u="none" strike="noStrike" kern="1200">
                <a:solidFill>
                  <a:schemeClr val="tx1"/>
                </a:solidFill>
                <a:effectLst/>
                <a:latin typeface="+mn-lt"/>
                <a:ea typeface="+mn-ea"/>
                <a:cs typeface="+mn-cs"/>
              </a:rPr>
              <a:t> i a koutou ki ngā </a:t>
            </a:r>
            <a:r>
              <a:rPr lang="en-NZ" sz="1400" b="0" i="0" u="none" strike="noStrike" kern="1200" err="1">
                <a:solidFill>
                  <a:schemeClr val="tx1"/>
                </a:solidFill>
                <a:effectLst/>
                <a:latin typeface="+mn-lt"/>
                <a:ea typeface="+mn-ea"/>
                <a:cs typeface="+mn-cs"/>
              </a:rPr>
              <a:t>akoranga</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kua</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mau</a:t>
            </a:r>
            <a:r>
              <a:rPr lang="en-NZ" sz="1400" b="0" i="0" u="none" strike="noStrike" kern="1200">
                <a:solidFill>
                  <a:schemeClr val="tx1"/>
                </a:solidFill>
                <a:effectLst/>
                <a:latin typeface="+mn-lt"/>
                <a:ea typeface="+mn-ea"/>
                <a:cs typeface="+mn-cs"/>
              </a:rPr>
              <a:t> i a koutou.”</a:t>
            </a:r>
            <a:endParaRPr lang="en-NZ" b="1" i="1"/>
          </a:p>
          <a:p>
            <a:pPr defTabSz="990752">
              <a:defRPr/>
            </a:pPr>
            <a:endParaRPr lang="en-NZ" b="1" i="1"/>
          </a:p>
          <a:p>
            <a:pPr defTabSz="990752">
              <a:defRPr/>
            </a:pPr>
            <a:endParaRPr lang="en-NZ" b="1" i="1"/>
          </a:p>
          <a:p>
            <a:pPr defTabSz="990752">
              <a:defRPr/>
            </a:pPr>
            <a:r>
              <a:rPr lang="en-NZ" b="1" i="1"/>
              <a:t>Talking points:</a:t>
            </a:r>
          </a:p>
          <a:p>
            <a:endParaRPr lang="en-NZ"/>
          </a:p>
          <a:p>
            <a:r>
              <a:rPr lang="en-NZ"/>
              <a:t>“Now it’s time for a quiz to see what you’ve learned.”</a:t>
            </a:r>
          </a:p>
          <a:p>
            <a:endParaRPr lang="en-NZ"/>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22</a:t>
            </a:fld>
            <a:endParaRPr lang="en-NZ"/>
          </a:p>
        </p:txBody>
      </p:sp>
    </p:spTree>
    <p:extLst>
      <p:ext uri="{BB962C8B-B14F-4D97-AF65-F5344CB8AC3E}">
        <p14:creationId xmlns:p14="http://schemas.microsoft.com/office/powerpoint/2010/main" val="31519587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marL="0" marR="0" lvl="0" indent="0" algn="l" defTabSz="990752" rtl="0" eaLnBrk="1" fontAlgn="auto" latinLnBrk="0" hangingPunct="1">
              <a:lnSpc>
                <a:spcPct val="100000"/>
              </a:lnSpc>
              <a:spcBef>
                <a:spcPts val="0"/>
              </a:spcBef>
              <a:spcAft>
                <a:spcPts val="0"/>
              </a:spcAft>
              <a:buClrTx/>
              <a:buSzTx/>
              <a:buFontTx/>
              <a:buNone/>
              <a:tabLst/>
              <a:defRPr/>
            </a:pPr>
            <a:r>
              <a:rPr lang="en-NZ" b="1" i="1"/>
              <a:t>Hei tohu kōrero:</a:t>
            </a:r>
          </a:p>
          <a:p>
            <a:pPr defTabSz="990752">
              <a:defRPr/>
            </a:pPr>
            <a:endParaRPr lang="en-NZ" b="1" i="1"/>
          </a:p>
          <a:p>
            <a:pPr defTabSz="990752">
              <a:defRPr/>
            </a:pPr>
            <a:r>
              <a:rPr lang="en-NZ" sz="1400" b="0" i="0" u="none" strike="noStrike" kern="1200">
                <a:solidFill>
                  <a:schemeClr val="tx1"/>
                </a:solidFill>
                <a:effectLst/>
                <a:latin typeface="+mn-lt"/>
                <a:ea typeface="+mn-ea"/>
                <a:cs typeface="+mn-cs"/>
              </a:rPr>
              <a:t>“E </a:t>
            </a:r>
            <a:r>
              <a:rPr lang="en-NZ" sz="1400" b="0" i="0" u="none" strike="noStrike" kern="1200" err="1">
                <a:solidFill>
                  <a:schemeClr val="tx1"/>
                </a:solidFill>
                <a:effectLst/>
                <a:latin typeface="+mn-lt"/>
                <a:ea typeface="+mn-ea"/>
                <a:cs typeface="+mn-cs"/>
              </a:rPr>
              <a:t>rua</a:t>
            </a:r>
            <a:r>
              <a:rPr lang="en-NZ" sz="1400" b="0" i="0" u="none" strike="noStrike" kern="1200">
                <a:solidFill>
                  <a:schemeClr val="tx1"/>
                </a:solidFill>
                <a:effectLst/>
                <a:latin typeface="+mn-lt"/>
                <a:ea typeface="+mn-ea"/>
                <a:cs typeface="+mn-cs"/>
              </a:rPr>
              <a:t>, e </a:t>
            </a:r>
            <a:r>
              <a:rPr lang="en-NZ" sz="1400" b="0" i="0" u="none" strike="noStrike" kern="1200" err="1">
                <a:solidFill>
                  <a:schemeClr val="tx1"/>
                </a:solidFill>
                <a:effectLst/>
                <a:latin typeface="+mn-lt"/>
                <a:ea typeface="+mn-ea"/>
                <a:cs typeface="+mn-cs"/>
              </a:rPr>
              <a:t>toru</a:t>
            </a:r>
            <a:r>
              <a:rPr lang="en-NZ" sz="1400" b="0" i="0" u="none" strike="noStrike" kern="1200">
                <a:solidFill>
                  <a:schemeClr val="tx1"/>
                </a:solidFill>
                <a:effectLst/>
                <a:latin typeface="+mn-lt"/>
                <a:ea typeface="+mn-ea"/>
                <a:cs typeface="+mn-cs"/>
              </a:rPr>
              <a:t> pea ngā </a:t>
            </a:r>
            <a:r>
              <a:rPr lang="en-NZ" sz="1400" b="0" i="0" u="none" strike="noStrike" kern="1200" err="1">
                <a:solidFill>
                  <a:schemeClr val="tx1"/>
                </a:solidFill>
                <a:effectLst/>
                <a:latin typeface="+mn-lt"/>
                <a:ea typeface="+mn-ea"/>
                <a:cs typeface="+mn-cs"/>
              </a:rPr>
              <a:t>momo</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whakautu</a:t>
            </a:r>
            <a:r>
              <a:rPr lang="en-NZ" sz="1400" b="0" i="0" u="none" strike="noStrike" kern="1200">
                <a:solidFill>
                  <a:schemeClr val="tx1"/>
                </a:solidFill>
                <a:effectLst/>
                <a:latin typeface="+mn-lt"/>
                <a:ea typeface="+mn-ea"/>
                <a:cs typeface="+mn-cs"/>
              </a:rPr>
              <a:t> e </a:t>
            </a:r>
            <a:r>
              <a:rPr lang="en-NZ" sz="1400" b="0" i="0" u="none" strike="noStrike" kern="1200" err="1">
                <a:solidFill>
                  <a:schemeClr val="tx1"/>
                </a:solidFill>
                <a:effectLst/>
                <a:latin typeface="+mn-lt"/>
                <a:ea typeface="+mn-ea"/>
                <a:cs typeface="+mn-cs"/>
              </a:rPr>
              <a:t>taea</a:t>
            </a:r>
            <a:r>
              <a:rPr lang="en-NZ" sz="1400" b="0" i="0" u="none" strike="noStrike" kern="1200">
                <a:solidFill>
                  <a:schemeClr val="tx1"/>
                </a:solidFill>
                <a:effectLst/>
                <a:latin typeface="+mn-lt"/>
                <a:ea typeface="+mn-ea"/>
                <a:cs typeface="+mn-cs"/>
              </a:rPr>
              <a:t> ana.</a:t>
            </a:r>
            <a:r>
              <a:rPr lang="en-NZ" b="0"/>
              <a:t> </a:t>
            </a:r>
            <a:r>
              <a:rPr lang="en-NZ" sz="1400" b="0" i="0" u="none" strike="noStrike" kern="1200" err="1">
                <a:solidFill>
                  <a:schemeClr val="tx1"/>
                </a:solidFill>
                <a:effectLst/>
                <a:latin typeface="+mn-lt"/>
                <a:ea typeface="+mn-ea"/>
                <a:cs typeface="+mn-cs"/>
              </a:rPr>
              <a:t>Mehemea</a:t>
            </a:r>
            <a:r>
              <a:rPr lang="en-NZ" sz="1400" b="0" i="0" u="none" strike="noStrike" kern="1200">
                <a:solidFill>
                  <a:schemeClr val="tx1"/>
                </a:solidFill>
                <a:effectLst/>
                <a:latin typeface="+mn-lt"/>
                <a:ea typeface="+mn-ea"/>
                <a:cs typeface="+mn-cs"/>
              </a:rPr>
              <a:t> e </a:t>
            </a:r>
            <a:r>
              <a:rPr lang="en-NZ" sz="1400" b="0" i="0" u="none" strike="noStrike" kern="1200" err="1">
                <a:solidFill>
                  <a:schemeClr val="tx1"/>
                </a:solidFill>
                <a:effectLst/>
                <a:latin typeface="+mn-lt"/>
                <a:ea typeface="+mn-ea"/>
                <a:cs typeface="+mn-cs"/>
              </a:rPr>
              <a:t>whakapae</a:t>
            </a:r>
            <a:r>
              <a:rPr lang="en-NZ" sz="1400" b="0" i="0" u="none" strike="noStrike" kern="1200">
                <a:solidFill>
                  <a:schemeClr val="tx1"/>
                </a:solidFill>
                <a:effectLst/>
                <a:latin typeface="+mn-lt"/>
                <a:ea typeface="+mn-ea"/>
                <a:cs typeface="+mn-cs"/>
              </a:rPr>
              <a:t> ana </a:t>
            </a:r>
            <a:r>
              <a:rPr lang="en-NZ" sz="1400" b="0" i="0" u="none" strike="noStrike" kern="1200" err="1">
                <a:solidFill>
                  <a:schemeClr val="tx1"/>
                </a:solidFill>
                <a:effectLst/>
                <a:latin typeface="+mn-lt"/>
                <a:ea typeface="+mn-ea"/>
                <a:cs typeface="+mn-cs"/>
              </a:rPr>
              <a:t>koe</a:t>
            </a:r>
            <a:r>
              <a:rPr lang="en-NZ" sz="1400" b="0" i="0" u="none" strike="noStrike" kern="1200">
                <a:solidFill>
                  <a:schemeClr val="tx1"/>
                </a:solidFill>
                <a:effectLst/>
                <a:latin typeface="+mn-lt"/>
                <a:ea typeface="+mn-ea"/>
                <a:cs typeface="+mn-cs"/>
              </a:rPr>
              <a:t> ko te </a:t>
            </a:r>
            <a:r>
              <a:rPr lang="en-NZ" sz="1400" b="0" i="0" u="none" strike="noStrike" kern="1200" err="1">
                <a:solidFill>
                  <a:schemeClr val="tx1"/>
                </a:solidFill>
                <a:effectLst/>
                <a:latin typeface="+mn-lt"/>
                <a:ea typeface="+mn-ea"/>
                <a:cs typeface="+mn-cs"/>
              </a:rPr>
              <a:t>whakautu</a:t>
            </a:r>
            <a:r>
              <a:rPr lang="en-NZ" sz="1400" b="0" i="0" u="none" strike="noStrike" kern="1200">
                <a:solidFill>
                  <a:schemeClr val="tx1"/>
                </a:solidFill>
                <a:effectLst/>
                <a:latin typeface="+mn-lt"/>
                <a:ea typeface="+mn-ea"/>
                <a:cs typeface="+mn-cs"/>
              </a:rPr>
              <a:t> ko te...”</a:t>
            </a:r>
          </a:p>
          <a:p>
            <a:pPr defTabSz="990752">
              <a:defRPr/>
            </a:pPr>
            <a:r>
              <a:rPr lang="en-NZ" sz="1400" b="0" i="0" u="none" strike="noStrike" kern="1200">
                <a:solidFill>
                  <a:schemeClr val="tx1"/>
                </a:solidFill>
                <a:effectLst/>
                <a:latin typeface="+mn-lt"/>
                <a:ea typeface="+mn-ea"/>
                <a:cs typeface="+mn-cs"/>
              </a:rPr>
              <a:t>“Tahi, kia </a:t>
            </a:r>
            <a:r>
              <a:rPr lang="en-NZ" sz="1400" b="0" i="0" u="none" strike="noStrike" kern="1200" err="1">
                <a:solidFill>
                  <a:schemeClr val="tx1"/>
                </a:solidFill>
                <a:effectLst/>
                <a:latin typeface="+mn-lt"/>
                <a:ea typeface="+mn-ea"/>
                <a:cs typeface="+mn-cs"/>
              </a:rPr>
              <a:t>mau</a:t>
            </a:r>
            <a:r>
              <a:rPr lang="en-NZ" sz="1400" b="0" i="0" u="none" strike="noStrike" kern="1200">
                <a:solidFill>
                  <a:schemeClr val="tx1"/>
                </a:solidFill>
                <a:effectLst/>
                <a:latin typeface="+mn-lt"/>
                <a:ea typeface="+mn-ea"/>
                <a:cs typeface="+mn-cs"/>
              </a:rPr>
              <a:t> ō </a:t>
            </a:r>
            <a:r>
              <a:rPr lang="en-NZ" sz="1400" b="0" i="0" u="none" strike="noStrike" kern="1200" err="1">
                <a:solidFill>
                  <a:schemeClr val="tx1"/>
                </a:solidFill>
                <a:effectLst/>
                <a:latin typeface="+mn-lt"/>
                <a:ea typeface="+mn-ea"/>
                <a:cs typeface="+mn-cs"/>
              </a:rPr>
              <a:t>ringa</a:t>
            </a:r>
            <a:r>
              <a:rPr lang="en-NZ" sz="1400" b="0" i="0" u="none" strike="noStrike" kern="1200">
                <a:solidFill>
                  <a:schemeClr val="tx1"/>
                </a:solidFill>
                <a:effectLst/>
                <a:latin typeface="+mn-lt"/>
                <a:ea typeface="+mn-ea"/>
                <a:cs typeface="+mn-cs"/>
              </a:rPr>
              <a:t> ki te HOPE!”</a:t>
            </a:r>
            <a:endParaRPr lang="en-NZ" b="0"/>
          </a:p>
          <a:p>
            <a:pPr defTabSz="990752">
              <a:defRPr/>
            </a:pPr>
            <a:r>
              <a:rPr lang="en-NZ" sz="1400" b="0" i="0" u="none" strike="noStrike" kern="1200">
                <a:solidFill>
                  <a:schemeClr val="tx1"/>
                </a:solidFill>
                <a:effectLst/>
                <a:latin typeface="+mn-lt"/>
                <a:ea typeface="+mn-ea"/>
                <a:cs typeface="+mn-cs"/>
              </a:rPr>
              <a:t>“Rua, kia </a:t>
            </a:r>
            <a:r>
              <a:rPr lang="en-NZ" sz="1400" b="0" i="0" u="none" strike="noStrike" kern="1200" err="1">
                <a:solidFill>
                  <a:schemeClr val="tx1"/>
                </a:solidFill>
                <a:effectLst/>
                <a:latin typeface="+mn-lt"/>
                <a:ea typeface="+mn-ea"/>
                <a:cs typeface="+mn-cs"/>
              </a:rPr>
              <a:t>tū</a:t>
            </a:r>
            <a:r>
              <a:rPr lang="en-NZ" sz="1400" b="0" i="0" u="none" strike="noStrike" kern="1200">
                <a:solidFill>
                  <a:schemeClr val="tx1"/>
                </a:solidFill>
                <a:effectLst/>
                <a:latin typeface="+mn-lt"/>
                <a:ea typeface="+mn-ea"/>
                <a:cs typeface="+mn-cs"/>
              </a:rPr>
              <a:t> ō </a:t>
            </a:r>
            <a:r>
              <a:rPr lang="en-NZ" sz="1400" b="0" i="0" u="none" strike="noStrike" kern="1200" err="1">
                <a:solidFill>
                  <a:schemeClr val="tx1"/>
                </a:solidFill>
                <a:effectLst/>
                <a:latin typeface="+mn-lt"/>
                <a:ea typeface="+mn-ea"/>
                <a:cs typeface="+mn-cs"/>
              </a:rPr>
              <a:t>ringa</a:t>
            </a:r>
            <a:r>
              <a:rPr lang="en-NZ" sz="1400" b="0" i="0" u="none" strike="noStrike" kern="1200">
                <a:solidFill>
                  <a:schemeClr val="tx1"/>
                </a:solidFill>
                <a:effectLst/>
                <a:latin typeface="+mn-lt"/>
                <a:ea typeface="+mn-ea"/>
                <a:cs typeface="+mn-cs"/>
              </a:rPr>
              <a:t> ki te RANGI!”</a:t>
            </a:r>
            <a:endParaRPr lang="en-NZ" b="0"/>
          </a:p>
          <a:p>
            <a:pPr defTabSz="990752">
              <a:defRPr/>
            </a:pPr>
            <a:r>
              <a:rPr lang="en-NZ" sz="1400" b="0" i="0" u="none" strike="noStrike" kern="1200">
                <a:solidFill>
                  <a:schemeClr val="tx1"/>
                </a:solidFill>
                <a:effectLst/>
                <a:latin typeface="+mn-lt"/>
                <a:ea typeface="+mn-ea"/>
                <a:cs typeface="+mn-cs"/>
              </a:rPr>
              <a:t>“Toru, kia </a:t>
            </a:r>
            <a:r>
              <a:rPr lang="en-NZ" sz="1400" b="0" i="0" u="none" strike="noStrike" kern="1200" err="1">
                <a:solidFill>
                  <a:schemeClr val="tx1"/>
                </a:solidFill>
                <a:effectLst/>
                <a:latin typeface="+mn-lt"/>
                <a:ea typeface="+mn-ea"/>
                <a:cs typeface="+mn-cs"/>
              </a:rPr>
              <a:t>hoatu</a:t>
            </a:r>
            <a:r>
              <a:rPr lang="en-NZ" sz="1400" b="0" i="0" u="none" strike="noStrike" kern="1200">
                <a:solidFill>
                  <a:schemeClr val="tx1"/>
                </a:solidFill>
                <a:effectLst/>
                <a:latin typeface="+mn-lt"/>
                <a:ea typeface="+mn-ea"/>
                <a:cs typeface="+mn-cs"/>
              </a:rPr>
              <a:t> ō </a:t>
            </a:r>
            <a:r>
              <a:rPr lang="en-NZ" sz="1400" b="0" i="0" u="none" strike="noStrike" kern="1200" err="1">
                <a:solidFill>
                  <a:schemeClr val="tx1"/>
                </a:solidFill>
                <a:effectLst/>
                <a:latin typeface="+mn-lt"/>
                <a:ea typeface="+mn-ea"/>
                <a:cs typeface="+mn-cs"/>
              </a:rPr>
              <a:t>ringa</a:t>
            </a:r>
            <a:r>
              <a:rPr lang="en-NZ" sz="1400" b="0" i="0" u="none" strike="noStrike" kern="1200">
                <a:solidFill>
                  <a:schemeClr val="tx1"/>
                </a:solidFill>
                <a:effectLst/>
                <a:latin typeface="+mn-lt"/>
                <a:ea typeface="+mn-ea"/>
                <a:cs typeface="+mn-cs"/>
              </a:rPr>
              <a:t> ki tō UPOKO!”</a:t>
            </a:r>
            <a:endParaRPr lang="en-NZ" b="0" i="1"/>
          </a:p>
          <a:p>
            <a:pPr defTabSz="990752">
              <a:defRPr/>
            </a:pPr>
            <a:endParaRPr lang="en-NZ" b="1" i="1"/>
          </a:p>
          <a:p>
            <a:pPr defTabSz="990752">
              <a:defRPr/>
            </a:pPr>
            <a:endParaRPr lang="en-NZ" b="1" i="1"/>
          </a:p>
          <a:p>
            <a:pPr defTabSz="990752">
              <a:defRPr/>
            </a:pPr>
            <a:r>
              <a:rPr lang="en-NZ" b="1" i="1"/>
              <a:t>Talking points:</a:t>
            </a:r>
          </a:p>
          <a:p>
            <a:endParaRPr lang="en-NZ"/>
          </a:p>
          <a:p>
            <a:r>
              <a:rPr lang="en-NZ"/>
              <a:t>“The questions have two or three possible answers. If you think the answer is…”</a:t>
            </a:r>
          </a:p>
          <a:p>
            <a:r>
              <a:rPr lang="en-NZ"/>
              <a:t>“1, put your hands on your hips!”</a:t>
            </a:r>
          </a:p>
          <a:p>
            <a:pPr defTabSz="990752">
              <a:defRPr/>
            </a:pPr>
            <a:r>
              <a:rPr lang="en-NZ"/>
              <a:t>“2, put your hands in the air!”</a:t>
            </a:r>
          </a:p>
          <a:p>
            <a:pPr defTabSz="990752">
              <a:defRPr/>
            </a:pPr>
            <a:r>
              <a:rPr lang="en-NZ"/>
              <a:t>“3, put your hands on your head!”</a:t>
            </a:r>
          </a:p>
          <a:p>
            <a:endParaRPr lang="en-NZ"/>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23</a:t>
            </a:fld>
            <a:endParaRPr lang="en-NZ"/>
          </a:p>
        </p:txBody>
      </p:sp>
    </p:spTree>
    <p:extLst>
      <p:ext uri="{BB962C8B-B14F-4D97-AF65-F5344CB8AC3E}">
        <p14:creationId xmlns:p14="http://schemas.microsoft.com/office/powerpoint/2010/main" val="18468390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marL="0" marR="0" lvl="0" indent="0" algn="l" defTabSz="990752" rtl="0" eaLnBrk="1" fontAlgn="auto" latinLnBrk="0" hangingPunct="1">
              <a:lnSpc>
                <a:spcPct val="100000"/>
              </a:lnSpc>
              <a:spcBef>
                <a:spcPts val="0"/>
              </a:spcBef>
              <a:spcAft>
                <a:spcPts val="0"/>
              </a:spcAft>
              <a:buClrTx/>
              <a:buSzTx/>
              <a:buFontTx/>
              <a:buNone/>
              <a:tabLst/>
              <a:defRPr/>
            </a:pPr>
            <a:r>
              <a:rPr lang="en-NZ" b="1" i="1"/>
              <a:t>Hei tohu kōrero:</a:t>
            </a:r>
          </a:p>
          <a:p>
            <a:pPr defTabSz="990752">
              <a:defRPr/>
            </a:pPr>
            <a:endParaRPr lang="en-NZ" b="1" i="1"/>
          </a:p>
          <a:p>
            <a:pPr defTabSz="990752">
              <a:defRPr/>
            </a:pPr>
            <a:r>
              <a:rPr lang="en-NZ" sz="1400" b="0" i="0" u="none" strike="noStrike" kern="1200" err="1">
                <a:solidFill>
                  <a:schemeClr val="tx1"/>
                </a:solidFill>
                <a:effectLst/>
                <a:latin typeface="+mn-lt"/>
                <a:ea typeface="+mn-ea"/>
                <a:cs typeface="+mn-cs"/>
              </a:rPr>
              <a:t>Pātai</a:t>
            </a:r>
            <a:r>
              <a:rPr lang="en-NZ" sz="1400" b="0" i="0" u="none" strike="noStrike" kern="1200">
                <a:solidFill>
                  <a:schemeClr val="tx1"/>
                </a:solidFill>
                <a:effectLst/>
                <a:latin typeface="+mn-lt"/>
                <a:ea typeface="+mn-ea"/>
                <a:cs typeface="+mn-cs"/>
              </a:rPr>
              <a:t> 1, Ko </a:t>
            </a:r>
            <a:r>
              <a:rPr lang="en-NZ" sz="1400" b="0" i="0" u="none" strike="noStrike" kern="1200" err="1">
                <a:solidFill>
                  <a:schemeClr val="tx1"/>
                </a:solidFill>
                <a:effectLst/>
                <a:latin typeface="+mn-lt"/>
                <a:ea typeface="+mn-ea"/>
                <a:cs typeface="+mn-cs"/>
              </a:rPr>
              <a:t>ēhea</a:t>
            </a:r>
            <a:r>
              <a:rPr lang="en-NZ" sz="1400" b="0" i="0" u="none" strike="noStrike" kern="1200">
                <a:solidFill>
                  <a:schemeClr val="tx1"/>
                </a:solidFill>
                <a:effectLst/>
                <a:latin typeface="+mn-lt"/>
                <a:ea typeface="+mn-ea"/>
                <a:cs typeface="+mn-cs"/>
              </a:rPr>
              <a:t> o </a:t>
            </a:r>
            <a:r>
              <a:rPr lang="en-NZ" sz="1400" b="0" i="0" u="none" strike="noStrike" kern="1200" err="1">
                <a:solidFill>
                  <a:schemeClr val="tx1"/>
                </a:solidFill>
                <a:effectLst/>
                <a:latin typeface="+mn-lt"/>
                <a:ea typeface="+mn-ea"/>
                <a:cs typeface="+mn-cs"/>
              </a:rPr>
              <a:t>ēnei</a:t>
            </a:r>
            <a:r>
              <a:rPr lang="en-NZ" sz="1400" b="0" i="0" u="none" strike="noStrike" kern="1200">
                <a:solidFill>
                  <a:schemeClr val="tx1"/>
                </a:solidFill>
                <a:effectLst/>
                <a:latin typeface="+mn-lt"/>
                <a:ea typeface="+mn-ea"/>
                <a:cs typeface="+mn-cs"/>
              </a:rPr>
              <a:t> e tika ana mō te taha ara rerewhenua?</a:t>
            </a:r>
            <a:r>
              <a:rPr lang="en-NZ"/>
              <a:t> </a:t>
            </a:r>
          </a:p>
          <a:p>
            <a:pPr defTabSz="990752">
              <a:defRPr/>
            </a:pPr>
            <a:endParaRPr lang="en-NZ" sz="1400" b="0" i="0" u="none" strike="noStrike" kern="1200">
              <a:solidFill>
                <a:schemeClr val="tx1"/>
              </a:solidFill>
              <a:effectLst/>
              <a:latin typeface="+mn-lt"/>
              <a:ea typeface="+mn-ea"/>
              <a:cs typeface="+mn-cs"/>
            </a:endParaRPr>
          </a:p>
          <a:p>
            <a:pPr marL="342900" indent="-342900" defTabSz="990752">
              <a:buAutoNum type="arabicPeriod"/>
              <a:defRPr/>
            </a:pPr>
            <a:r>
              <a:rPr lang="en-NZ" sz="1400" b="0" i="0" u="none" strike="noStrike" kern="1200">
                <a:solidFill>
                  <a:schemeClr val="tx1"/>
                </a:solidFill>
                <a:effectLst/>
                <a:latin typeface="+mn-lt"/>
                <a:ea typeface="+mn-ea"/>
                <a:cs typeface="+mn-cs"/>
              </a:rPr>
              <a:t>Ko te </a:t>
            </a:r>
            <a:r>
              <a:rPr lang="en-NZ" sz="1400" b="0" i="0" u="none" strike="noStrike" kern="1200" err="1">
                <a:solidFill>
                  <a:schemeClr val="tx1"/>
                </a:solidFill>
                <a:effectLst/>
                <a:latin typeface="+mn-lt"/>
                <a:ea typeface="+mn-ea"/>
                <a:cs typeface="+mn-cs"/>
              </a:rPr>
              <a:t>tākaro</a:t>
            </a:r>
            <a:r>
              <a:rPr lang="en-NZ" sz="1400" b="0" i="0" u="none" strike="noStrike" kern="1200">
                <a:solidFill>
                  <a:schemeClr val="tx1"/>
                </a:solidFill>
                <a:effectLst/>
                <a:latin typeface="+mn-lt"/>
                <a:ea typeface="+mn-ea"/>
                <a:cs typeface="+mn-cs"/>
              </a:rPr>
              <a:t> taonga </a:t>
            </a:r>
            <a:r>
              <a:rPr lang="en-NZ" sz="1400" b="0" i="0" u="none" strike="noStrike" kern="1200" err="1">
                <a:solidFill>
                  <a:schemeClr val="tx1"/>
                </a:solidFill>
                <a:effectLst/>
                <a:latin typeface="+mn-lt"/>
                <a:ea typeface="+mn-ea"/>
                <a:cs typeface="+mn-cs"/>
              </a:rPr>
              <a:t>pēnei</a:t>
            </a:r>
            <a:r>
              <a:rPr lang="en-NZ" sz="1400" b="0" i="0" u="none" strike="noStrike" kern="1200">
                <a:solidFill>
                  <a:schemeClr val="tx1"/>
                </a:solidFill>
                <a:effectLst/>
                <a:latin typeface="+mn-lt"/>
                <a:ea typeface="+mn-ea"/>
                <a:cs typeface="+mn-cs"/>
              </a:rPr>
              <a:t> i te </a:t>
            </a:r>
            <a:r>
              <a:rPr lang="en-NZ" sz="1400" b="0" i="0" u="none" strike="noStrike" kern="1200" err="1">
                <a:solidFill>
                  <a:schemeClr val="tx1"/>
                </a:solidFill>
                <a:effectLst/>
                <a:latin typeface="+mn-lt"/>
                <a:ea typeface="+mn-ea"/>
                <a:cs typeface="+mn-cs"/>
              </a:rPr>
              <a:t>pōro</a:t>
            </a:r>
            <a:r>
              <a:rPr lang="en-NZ" sz="1400" b="0" i="0" u="none" strike="noStrike" kern="1200">
                <a:solidFill>
                  <a:schemeClr val="tx1"/>
                </a:solidFill>
                <a:effectLst/>
                <a:latin typeface="+mn-lt"/>
                <a:ea typeface="+mn-ea"/>
                <a:cs typeface="+mn-cs"/>
              </a:rPr>
              <a:t>, i te kuta me te </a:t>
            </a:r>
            <a:r>
              <a:rPr lang="en-NZ" sz="1400" b="0" i="0" u="none" strike="noStrike" kern="1200" err="1">
                <a:solidFill>
                  <a:schemeClr val="tx1"/>
                </a:solidFill>
                <a:effectLst/>
                <a:latin typeface="+mn-lt"/>
                <a:ea typeface="+mn-ea"/>
                <a:cs typeface="+mn-cs"/>
              </a:rPr>
              <a:t>papareti</a:t>
            </a:r>
            <a:r>
              <a:rPr lang="en-NZ"/>
              <a:t> </a:t>
            </a:r>
          </a:p>
          <a:p>
            <a:pPr marL="342900" indent="-342900" defTabSz="990752">
              <a:buAutoNum type="arabicPeriod"/>
              <a:defRPr/>
            </a:pPr>
            <a:r>
              <a:rPr lang="en-NZ" sz="1400" b="0" i="0" u="none" strike="noStrike" kern="1200">
                <a:solidFill>
                  <a:schemeClr val="tx1"/>
                </a:solidFill>
                <a:effectLst/>
                <a:latin typeface="+mn-lt"/>
                <a:ea typeface="+mn-ea"/>
                <a:cs typeface="+mn-cs"/>
              </a:rPr>
              <a:t>Kia 10 </a:t>
            </a:r>
            <a:r>
              <a:rPr lang="en-NZ" sz="1400" b="0" i="0" u="none" strike="noStrike" kern="1200" err="1">
                <a:solidFill>
                  <a:schemeClr val="tx1"/>
                </a:solidFill>
                <a:effectLst/>
                <a:latin typeface="+mn-lt"/>
                <a:ea typeface="+mn-ea"/>
                <a:cs typeface="+mn-cs"/>
              </a:rPr>
              <a:t>hīkoinga</a:t>
            </a:r>
            <a:r>
              <a:rPr lang="en-NZ" sz="1400" b="0" i="0" u="none" strike="noStrike" kern="1200">
                <a:solidFill>
                  <a:schemeClr val="tx1"/>
                </a:solidFill>
                <a:effectLst/>
                <a:latin typeface="+mn-lt"/>
                <a:ea typeface="+mn-ea"/>
                <a:cs typeface="+mn-cs"/>
              </a:rPr>
              <a:t> te </a:t>
            </a:r>
            <a:r>
              <a:rPr lang="en-NZ" sz="1400" b="0" i="0" u="none" strike="noStrike" kern="1200" err="1">
                <a:solidFill>
                  <a:schemeClr val="tx1"/>
                </a:solidFill>
                <a:effectLst/>
                <a:latin typeface="+mn-lt"/>
                <a:ea typeface="+mn-ea"/>
                <a:cs typeface="+mn-cs"/>
              </a:rPr>
              <a:t>tawhiti</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atu</a:t>
            </a:r>
            <a:r>
              <a:rPr lang="en-NZ" sz="1400" b="0" i="0" u="none" strike="noStrike" kern="1200">
                <a:solidFill>
                  <a:schemeClr val="tx1"/>
                </a:solidFill>
                <a:effectLst/>
                <a:latin typeface="+mn-lt"/>
                <a:ea typeface="+mn-ea"/>
                <a:cs typeface="+mn-cs"/>
              </a:rPr>
              <a:t> i te ara i ngā </a:t>
            </a:r>
            <a:r>
              <a:rPr lang="en-NZ" sz="1400" b="0" i="0" u="none" strike="noStrike" kern="1200" err="1">
                <a:solidFill>
                  <a:schemeClr val="tx1"/>
                </a:solidFill>
                <a:effectLst/>
                <a:latin typeface="+mn-lt"/>
                <a:ea typeface="+mn-ea"/>
                <a:cs typeface="+mn-cs"/>
              </a:rPr>
              <a:t>wā</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katoa</a:t>
            </a:r>
            <a:r>
              <a:rPr lang="en-NZ"/>
              <a:t> </a:t>
            </a:r>
          </a:p>
          <a:p>
            <a:pPr marL="342900" indent="-342900" defTabSz="990752">
              <a:buAutoNum type="arabicPeriod"/>
              <a:defRPr/>
            </a:pPr>
            <a:r>
              <a:rPr lang="en-NZ" sz="1400" b="0" i="0" u="none" strike="noStrike" kern="1200">
                <a:solidFill>
                  <a:schemeClr val="tx1"/>
                </a:solidFill>
                <a:effectLst/>
                <a:latin typeface="+mn-lt"/>
                <a:ea typeface="+mn-ea"/>
                <a:cs typeface="+mn-cs"/>
              </a:rPr>
              <a:t>Ko te </a:t>
            </a:r>
            <a:r>
              <a:rPr lang="en-NZ" sz="1400" b="0" i="0" u="none" strike="noStrike" kern="1200" err="1">
                <a:solidFill>
                  <a:schemeClr val="tx1"/>
                </a:solidFill>
                <a:effectLst/>
                <a:latin typeface="+mn-lt"/>
                <a:ea typeface="+mn-ea"/>
                <a:cs typeface="+mn-cs"/>
              </a:rPr>
              <a:t>karawhiu</a:t>
            </a:r>
            <a:r>
              <a:rPr lang="en-NZ" sz="1400" b="0" i="0" u="none" strike="noStrike" kern="1200">
                <a:solidFill>
                  <a:schemeClr val="tx1"/>
                </a:solidFill>
                <a:effectLst/>
                <a:latin typeface="+mn-lt"/>
                <a:ea typeface="+mn-ea"/>
                <a:cs typeface="+mn-cs"/>
              </a:rPr>
              <a:t> i te </a:t>
            </a:r>
            <a:r>
              <a:rPr lang="en-NZ" sz="1400" b="0" i="0" u="none" strike="noStrike" kern="1200" err="1">
                <a:solidFill>
                  <a:schemeClr val="tx1"/>
                </a:solidFill>
                <a:effectLst/>
                <a:latin typeface="+mn-lt"/>
                <a:ea typeface="+mn-ea"/>
                <a:cs typeface="+mn-cs"/>
              </a:rPr>
              <a:t>puoro</a:t>
            </a:r>
            <a:r>
              <a:rPr lang="en-NZ" sz="1400" b="0" i="0" u="none" strike="noStrike" kern="1200">
                <a:solidFill>
                  <a:schemeClr val="tx1"/>
                </a:solidFill>
                <a:effectLst/>
                <a:latin typeface="+mn-lt"/>
                <a:ea typeface="+mn-ea"/>
                <a:cs typeface="+mn-cs"/>
              </a:rPr>
              <a:t>, te </a:t>
            </a:r>
            <a:r>
              <a:rPr lang="en-NZ" sz="1400" b="0" i="0" u="none" strike="noStrike" kern="1200" err="1">
                <a:solidFill>
                  <a:schemeClr val="tx1"/>
                </a:solidFill>
                <a:effectLst/>
                <a:latin typeface="+mn-lt"/>
                <a:ea typeface="+mn-ea"/>
                <a:cs typeface="+mn-cs"/>
              </a:rPr>
              <a:t>whakarongo</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rānei</a:t>
            </a:r>
            <a:r>
              <a:rPr lang="en-NZ" sz="1400" b="0" i="0" u="none" strike="noStrike" kern="1200">
                <a:solidFill>
                  <a:schemeClr val="tx1"/>
                </a:solidFill>
                <a:effectLst/>
                <a:latin typeface="+mn-lt"/>
                <a:ea typeface="+mn-ea"/>
                <a:cs typeface="+mn-cs"/>
              </a:rPr>
              <a:t> ki ō </a:t>
            </a:r>
            <a:r>
              <a:rPr lang="en-NZ" sz="1400" b="0" i="0" u="none" strike="noStrike" kern="1200" err="1">
                <a:solidFill>
                  <a:schemeClr val="tx1"/>
                </a:solidFill>
                <a:effectLst/>
                <a:latin typeface="+mn-lt"/>
                <a:ea typeface="+mn-ea"/>
                <a:cs typeface="+mn-cs"/>
              </a:rPr>
              <a:t>pokitaringa</a:t>
            </a:r>
            <a:r>
              <a:rPr lang="en-NZ"/>
              <a:t> </a:t>
            </a:r>
          </a:p>
          <a:p>
            <a:pPr marL="342900" indent="-342900" defTabSz="990752">
              <a:buAutoNum type="arabicPeriod"/>
              <a:defRPr/>
            </a:pPr>
            <a:endParaRPr lang="en-NZ" sz="1400" b="0" i="0" u="none" strike="noStrike" kern="1200">
              <a:solidFill>
                <a:schemeClr val="tx1"/>
              </a:solidFill>
              <a:effectLst/>
              <a:latin typeface="+mn-lt"/>
              <a:ea typeface="+mn-ea"/>
              <a:cs typeface="+mn-cs"/>
            </a:endParaRPr>
          </a:p>
          <a:p>
            <a:pPr marL="0" indent="0" defTabSz="990752">
              <a:buNone/>
              <a:defRPr/>
            </a:pPr>
            <a:r>
              <a:rPr lang="en-NZ" sz="1400" b="0" i="0" u="none" strike="noStrike" kern="1200">
                <a:solidFill>
                  <a:schemeClr val="tx1"/>
                </a:solidFill>
                <a:effectLst/>
                <a:latin typeface="+mn-lt"/>
                <a:ea typeface="+mn-ea"/>
                <a:cs typeface="+mn-cs"/>
              </a:rPr>
              <a:t>"</a:t>
            </a:r>
            <a:r>
              <a:rPr lang="en-NZ" sz="1400" b="0" i="0" u="none" strike="noStrike" kern="1200" err="1">
                <a:solidFill>
                  <a:schemeClr val="tx1"/>
                </a:solidFill>
                <a:effectLst/>
                <a:latin typeface="+mn-lt"/>
                <a:ea typeface="+mn-ea"/>
                <a:cs typeface="+mn-cs"/>
              </a:rPr>
              <a:t>Mehemea</a:t>
            </a:r>
            <a:r>
              <a:rPr lang="en-NZ" sz="1400" b="0" i="0" u="none" strike="noStrike" kern="1200">
                <a:solidFill>
                  <a:schemeClr val="tx1"/>
                </a:solidFill>
                <a:effectLst/>
                <a:latin typeface="+mn-lt"/>
                <a:ea typeface="+mn-ea"/>
                <a:cs typeface="+mn-cs"/>
              </a:rPr>
              <a:t> e </a:t>
            </a:r>
            <a:r>
              <a:rPr lang="en-NZ" sz="1400" b="0" i="0" u="none" strike="noStrike" kern="1200" err="1">
                <a:solidFill>
                  <a:schemeClr val="tx1"/>
                </a:solidFill>
                <a:effectLst/>
                <a:latin typeface="+mn-lt"/>
                <a:ea typeface="+mn-ea"/>
                <a:cs typeface="+mn-cs"/>
              </a:rPr>
              <a:t>whakapae</a:t>
            </a:r>
            <a:r>
              <a:rPr lang="en-NZ" sz="1400" b="0" i="0" u="none" strike="noStrike" kern="1200">
                <a:solidFill>
                  <a:schemeClr val="tx1"/>
                </a:solidFill>
                <a:effectLst/>
                <a:latin typeface="+mn-lt"/>
                <a:ea typeface="+mn-ea"/>
                <a:cs typeface="+mn-cs"/>
              </a:rPr>
              <a:t> ana </a:t>
            </a:r>
            <a:r>
              <a:rPr lang="en-NZ" sz="1400" b="0" i="0" u="none" strike="noStrike" kern="1200" err="1">
                <a:solidFill>
                  <a:schemeClr val="tx1"/>
                </a:solidFill>
                <a:effectLst/>
                <a:latin typeface="+mn-lt"/>
                <a:ea typeface="+mn-ea"/>
                <a:cs typeface="+mn-cs"/>
              </a:rPr>
              <a:t>koe</a:t>
            </a:r>
            <a:r>
              <a:rPr lang="en-NZ" sz="1400" b="0" i="0" u="none" strike="noStrike" kern="1200">
                <a:solidFill>
                  <a:schemeClr val="tx1"/>
                </a:solidFill>
                <a:effectLst/>
                <a:latin typeface="+mn-lt"/>
                <a:ea typeface="+mn-ea"/>
                <a:cs typeface="+mn-cs"/>
              </a:rPr>
              <a:t>, ko </a:t>
            </a:r>
            <a:r>
              <a:rPr lang="en-NZ" sz="1400" b="0" i="0" u="none" strike="noStrike" kern="1200" err="1">
                <a:solidFill>
                  <a:schemeClr val="tx1"/>
                </a:solidFill>
                <a:effectLst/>
                <a:latin typeface="+mn-lt"/>
                <a:ea typeface="+mn-ea"/>
                <a:cs typeface="+mn-cs"/>
              </a:rPr>
              <a:t>tahi</a:t>
            </a:r>
            <a:r>
              <a:rPr lang="en-NZ" sz="1400" b="0" i="0" u="none" strike="noStrike" kern="1200">
                <a:solidFill>
                  <a:schemeClr val="tx1"/>
                </a:solidFill>
                <a:effectLst/>
                <a:latin typeface="+mn-lt"/>
                <a:ea typeface="+mn-ea"/>
                <a:cs typeface="+mn-cs"/>
              </a:rPr>
              <a:t> te </a:t>
            </a:r>
            <a:r>
              <a:rPr lang="en-NZ" sz="1400" b="0" i="0" u="none" strike="noStrike" kern="1200" err="1">
                <a:solidFill>
                  <a:schemeClr val="tx1"/>
                </a:solidFill>
                <a:effectLst/>
                <a:latin typeface="+mn-lt"/>
                <a:ea typeface="+mn-ea"/>
                <a:cs typeface="+mn-cs"/>
              </a:rPr>
              <a:t>whakautu</a:t>
            </a:r>
            <a:r>
              <a:rPr lang="en-NZ" sz="1400" b="0" i="0" u="none" strike="noStrike" kern="1200">
                <a:solidFill>
                  <a:schemeClr val="tx1"/>
                </a:solidFill>
                <a:effectLst/>
                <a:latin typeface="+mn-lt"/>
                <a:ea typeface="+mn-ea"/>
                <a:cs typeface="+mn-cs"/>
              </a:rPr>
              <a:t>, kia </a:t>
            </a:r>
            <a:r>
              <a:rPr lang="en-NZ" sz="1400" b="0" i="0" u="none" strike="noStrike" kern="1200" err="1">
                <a:solidFill>
                  <a:schemeClr val="tx1"/>
                </a:solidFill>
                <a:effectLst/>
                <a:latin typeface="+mn-lt"/>
                <a:ea typeface="+mn-ea"/>
                <a:cs typeface="+mn-cs"/>
              </a:rPr>
              <a:t>mau</a:t>
            </a:r>
            <a:r>
              <a:rPr lang="en-NZ" sz="1400" b="0" i="0" u="none" strike="noStrike" kern="1200">
                <a:solidFill>
                  <a:schemeClr val="tx1"/>
                </a:solidFill>
                <a:effectLst/>
                <a:latin typeface="+mn-lt"/>
                <a:ea typeface="+mn-ea"/>
                <a:cs typeface="+mn-cs"/>
              </a:rPr>
              <a:t> ō </a:t>
            </a:r>
            <a:r>
              <a:rPr lang="en-NZ" sz="1400" b="0" i="0" u="none" strike="noStrike" kern="1200" err="1">
                <a:solidFill>
                  <a:schemeClr val="tx1"/>
                </a:solidFill>
                <a:effectLst/>
                <a:latin typeface="+mn-lt"/>
                <a:ea typeface="+mn-ea"/>
                <a:cs typeface="+mn-cs"/>
              </a:rPr>
              <a:t>ringa</a:t>
            </a:r>
            <a:r>
              <a:rPr lang="en-NZ" sz="1400" b="0" i="0" u="none" strike="noStrike" kern="1200">
                <a:solidFill>
                  <a:schemeClr val="tx1"/>
                </a:solidFill>
                <a:effectLst/>
                <a:latin typeface="+mn-lt"/>
                <a:ea typeface="+mn-ea"/>
                <a:cs typeface="+mn-cs"/>
              </a:rPr>
              <a:t> ki te hope!’”</a:t>
            </a:r>
            <a:r>
              <a:rPr lang="en-NZ"/>
              <a:t> </a:t>
            </a:r>
          </a:p>
          <a:p>
            <a:pPr marL="0" indent="0" defTabSz="990752">
              <a:buNone/>
              <a:defRPr/>
            </a:pPr>
            <a:r>
              <a:rPr lang="en-NZ" sz="1400" b="0" i="0" u="none" strike="noStrike" kern="1200">
                <a:solidFill>
                  <a:schemeClr val="tx1"/>
                </a:solidFill>
                <a:effectLst/>
                <a:latin typeface="+mn-lt"/>
                <a:ea typeface="+mn-ea"/>
                <a:cs typeface="+mn-cs"/>
              </a:rPr>
              <a:t>"</a:t>
            </a:r>
            <a:r>
              <a:rPr lang="en-NZ" sz="1400" b="0" i="0" u="none" strike="noStrike" kern="1200" err="1">
                <a:solidFill>
                  <a:schemeClr val="tx1"/>
                </a:solidFill>
                <a:effectLst/>
                <a:latin typeface="+mn-lt"/>
                <a:ea typeface="+mn-ea"/>
                <a:cs typeface="+mn-cs"/>
              </a:rPr>
              <a:t>Mehemea</a:t>
            </a:r>
            <a:r>
              <a:rPr lang="en-NZ" sz="1400" b="0" i="0" u="none" strike="noStrike" kern="1200">
                <a:solidFill>
                  <a:schemeClr val="tx1"/>
                </a:solidFill>
                <a:effectLst/>
                <a:latin typeface="+mn-lt"/>
                <a:ea typeface="+mn-ea"/>
                <a:cs typeface="+mn-cs"/>
              </a:rPr>
              <a:t> e </a:t>
            </a:r>
            <a:r>
              <a:rPr lang="en-NZ" sz="1400" b="0" i="0" u="none" strike="noStrike" kern="1200" err="1">
                <a:solidFill>
                  <a:schemeClr val="tx1"/>
                </a:solidFill>
                <a:effectLst/>
                <a:latin typeface="+mn-lt"/>
                <a:ea typeface="+mn-ea"/>
                <a:cs typeface="+mn-cs"/>
              </a:rPr>
              <a:t>whakapae</a:t>
            </a:r>
            <a:r>
              <a:rPr lang="en-NZ" sz="1400" b="0" i="0" u="none" strike="noStrike" kern="1200">
                <a:solidFill>
                  <a:schemeClr val="tx1"/>
                </a:solidFill>
                <a:effectLst/>
                <a:latin typeface="+mn-lt"/>
                <a:ea typeface="+mn-ea"/>
                <a:cs typeface="+mn-cs"/>
              </a:rPr>
              <a:t> ana </a:t>
            </a:r>
            <a:r>
              <a:rPr lang="en-NZ" sz="1400" b="0" i="0" u="none" strike="noStrike" kern="1200" err="1">
                <a:solidFill>
                  <a:schemeClr val="tx1"/>
                </a:solidFill>
                <a:effectLst/>
                <a:latin typeface="+mn-lt"/>
                <a:ea typeface="+mn-ea"/>
                <a:cs typeface="+mn-cs"/>
              </a:rPr>
              <a:t>koe</a:t>
            </a:r>
            <a:r>
              <a:rPr lang="en-NZ" sz="1400" b="0" i="0" u="none" strike="noStrike" kern="1200">
                <a:solidFill>
                  <a:schemeClr val="tx1"/>
                </a:solidFill>
                <a:effectLst/>
                <a:latin typeface="+mn-lt"/>
                <a:ea typeface="+mn-ea"/>
                <a:cs typeface="+mn-cs"/>
              </a:rPr>
              <a:t>, ko </a:t>
            </a:r>
            <a:r>
              <a:rPr lang="en-NZ" sz="1400" b="0" i="0" u="none" strike="noStrike" kern="1200" err="1">
                <a:solidFill>
                  <a:schemeClr val="tx1"/>
                </a:solidFill>
                <a:effectLst/>
                <a:latin typeface="+mn-lt"/>
                <a:ea typeface="+mn-ea"/>
                <a:cs typeface="+mn-cs"/>
              </a:rPr>
              <a:t>rua</a:t>
            </a:r>
            <a:r>
              <a:rPr lang="en-NZ" sz="1400" b="0" i="0" u="none" strike="noStrike" kern="1200">
                <a:solidFill>
                  <a:schemeClr val="tx1"/>
                </a:solidFill>
                <a:effectLst/>
                <a:latin typeface="+mn-lt"/>
                <a:ea typeface="+mn-ea"/>
                <a:cs typeface="+mn-cs"/>
              </a:rPr>
              <a:t> te </a:t>
            </a:r>
            <a:r>
              <a:rPr lang="en-NZ" sz="1400" b="0" i="0" u="none" strike="noStrike" kern="1200" err="1">
                <a:solidFill>
                  <a:schemeClr val="tx1"/>
                </a:solidFill>
                <a:effectLst/>
                <a:latin typeface="+mn-lt"/>
                <a:ea typeface="+mn-ea"/>
                <a:cs typeface="+mn-cs"/>
              </a:rPr>
              <a:t>whakautu</a:t>
            </a:r>
            <a:r>
              <a:rPr lang="en-NZ" sz="1400" b="0" i="0" u="none" strike="noStrike" kern="1200">
                <a:solidFill>
                  <a:schemeClr val="tx1"/>
                </a:solidFill>
                <a:effectLst/>
                <a:latin typeface="+mn-lt"/>
                <a:ea typeface="+mn-ea"/>
                <a:cs typeface="+mn-cs"/>
              </a:rPr>
              <a:t>, kia </a:t>
            </a:r>
            <a:r>
              <a:rPr lang="en-NZ" sz="1400" b="0" i="0" u="none" strike="noStrike" kern="1200" err="1">
                <a:solidFill>
                  <a:schemeClr val="tx1"/>
                </a:solidFill>
                <a:effectLst/>
                <a:latin typeface="+mn-lt"/>
                <a:ea typeface="+mn-ea"/>
                <a:cs typeface="+mn-cs"/>
              </a:rPr>
              <a:t>tū</a:t>
            </a:r>
            <a:r>
              <a:rPr lang="en-NZ" sz="1400" b="0" i="0" u="none" strike="noStrike" kern="1200">
                <a:solidFill>
                  <a:schemeClr val="tx1"/>
                </a:solidFill>
                <a:effectLst/>
                <a:latin typeface="+mn-lt"/>
                <a:ea typeface="+mn-ea"/>
                <a:cs typeface="+mn-cs"/>
              </a:rPr>
              <a:t> ō </a:t>
            </a:r>
            <a:r>
              <a:rPr lang="en-NZ" sz="1400" b="0" i="0" u="none" strike="noStrike" kern="1200" err="1">
                <a:solidFill>
                  <a:schemeClr val="tx1"/>
                </a:solidFill>
                <a:effectLst/>
                <a:latin typeface="+mn-lt"/>
                <a:ea typeface="+mn-ea"/>
                <a:cs typeface="+mn-cs"/>
              </a:rPr>
              <a:t>ringa</a:t>
            </a:r>
            <a:r>
              <a:rPr lang="en-NZ" sz="1400" b="0" i="0" u="none" strike="noStrike" kern="1200">
                <a:solidFill>
                  <a:schemeClr val="tx1"/>
                </a:solidFill>
                <a:effectLst/>
                <a:latin typeface="+mn-lt"/>
                <a:ea typeface="+mn-ea"/>
                <a:cs typeface="+mn-cs"/>
              </a:rPr>
              <a:t> ki te </a:t>
            </a:r>
            <a:r>
              <a:rPr lang="en-NZ" sz="1400" b="0" i="0" u="none" strike="noStrike" kern="1200" err="1">
                <a:solidFill>
                  <a:schemeClr val="tx1"/>
                </a:solidFill>
                <a:effectLst/>
                <a:latin typeface="+mn-lt"/>
                <a:ea typeface="+mn-ea"/>
                <a:cs typeface="+mn-cs"/>
              </a:rPr>
              <a:t>rangi</a:t>
            </a:r>
            <a:r>
              <a:rPr lang="en-NZ" sz="1400" b="0" i="0" u="none" strike="noStrike" kern="1200">
                <a:solidFill>
                  <a:schemeClr val="tx1"/>
                </a:solidFill>
                <a:effectLst/>
                <a:latin typeface="+mn-lt"/>
                <a:ea typeface="+mn-ea"/>
                <a:cs typeface="+mn-cs"/>
              </a:rPr>
              <a:t>!"</a:t>
            </a:r>
            <a:r>
              <a:rPr lang="en-NZ"/>
              <a:t> </a:t>
            </a:r>
          </a:p>
          <a:p>
            <a:pPr marL="0" indent="0" defTabSz="990752">
              <a:buNone/>
              <a:defRPr/>
            </a:pPr>
            <a:r>
              <a:rPr lang="en-NZ" sz="1400" b="0" i="0" u="none" strike="noStrike" kern="1200">
                <a:solidFill>
                  <a:schemeClr val="tx1"/>
                </a:solidFill>
                <a:effectLst/>
                <a:latin typeface="+mn-lt"/>
                <a:ea typeface="+mn-ea"/>
                <a:cs typeface="+mn-cs"/>
              </a:rPr>
              <a:t>"</a:t>
            </a:r>
            <a:r>
              <a:rPr lang="en-NZ" sz="1400" b="0" i="0" u="none" strike="noStrike" kern="1200" err="1">
                <a:solidFill>
                  <a:schemeClr val="tx1"/>
                </a:solidFill>
                <a:effectLst/>
                <a:latin typeface="+mn-lt"/>
                <a:ea typeface="+mn-ea"/>
                <a:cs typeface="+mn-cs"/>
              </a:rPr>
              <a:t>Mehemea</a:t>
            </a:r>
            <a:r>
              <a:rPr lang="en-NZ" sz="1400" b="0" i="0" u="none" strike="noStrike" kern="1200">
                <a:solidFill>
                  <a:schemeClr val="tx1"/>
                </a:solidFill>
                <a:effectLst/>
                <a:latin typeface="+mn-lt"/>
                <a:ea typeface="+mn-ea"/>
                <a:cs typeface="+mn-cs"/>
              </a:rPr>
              <a:t> e </a:t>
            </a:r>
            <a:r>
              <a:rPr lang="en-NZ" sz="1400" b="0" i="0" u="none" strike="noStrike" kern="1200" err="1">
                <a:solidFill>
                  <a:schemeClr val="tx1"/>
                </a:solidFill>
                <a:effectLst/>
                <a:latin typeface="+mn-lt"/>
                <a:ea typeface="+mn-ea"/>
                <a:cs typeface="+mn-cs"/>
              </a:rPr>
              <a:t>whakapae</a:t>
            </a:r>
            <a:r>
              <a:rPr lang="en-NZ" sz="1400" b="0" i="0" u="none" strike="noStrike" kern="1200">
                <a:solidFill>
                  <a:schemeClr val="tx1"/>
                </a:solidFill>
                <a:effectLst/>
                <a:latin typeface="+mn-lt"/>
                <a:ea typeface="+mn-ea"/>
                <a:cs typeface="+mn-cs"/>
              </a:rPr>
              <a:t> ana </a:t>
            </a:r>
            <a:r>
              <a:rPr lang="en-NZ" sz="1400" b="0" i="0" u="none" strike="noStrike" kern="1200" err="1">
                <a:solidFill>
                  <a:schemeClr val="tx1"/>
                </a:solidFill>
                <a:effectLst/>
                <a:latin typeface="+mn-lt"/>
                <a:ea typeface="+mn-ea"/>
                <a:cs typeface="+mn-cs"/>
              </a:rPr>
              <a:t>koe</a:t>
            </a:r>
            <a:r>
              <a:rPr lang="en-NZ" sz="1400" b="0" i="0" u="none" strike="noStrike" kern="1200">
                <a:solidFill>
                  <a:schemeClr val="tx1"/>
                </a:solidFill>
                <a:effectLst/>
                <a:latin typeface="+mn-lt"/>
                <a:ea typeface="+mn-ea"/>
                <a:cs typeface="+mn-cs"/>
              </a:rPr>
              <a:t>, ko </a:t>
            </a:r>
            <a:r>
              <a:rPr lang="en-NZ" sz="1400" b="0" i="0" u="none" strike="noStrike" kern="1200" err="1">
                <a:solidFill>
                  <a:schemeClr val="tx1"/>
                </a:solidFill>
                <a:effectLst/>
                <a:latin typeface="+mn-lt"/>
                <a:ea typeface="+mn-ea"/>
                <a:cs typeface="+mn-cs"/>
              </a:rPr>
              <a:t>toru</a:t>
            </a:r>
            <a:r>
              <a:rPr lang="en-NZ" sz="1400" b="0" i="0" u="none" strike="noStrike" kern="1200">
                <a:solidFill>
                  <a:schemeClr val="tx1"/>
                </a:solidFill>
                <a:effectLst/>
                <a:latin typeface="+mn-lt"/>
                <a:ea typeface="+mn-ea"/>
                <a:cs typeface="+mn-cs"/>
              </a:rPr>
              <a:t> te </a:t>
            </a:r>
            <a:r>
              <a:rPr lang="en-NZ" sz="1400" b="0" i="0" u="none" strike="noStrike" kern="1200" err="1">
                <a:solidFill>
                  <a:schemeClr val="tx1"/>
                </a:solidFill>
                <a:effectLst/>
                <a:latin typeface="+mn-lt"/>
                <a:ea typeface="+mn-ea"/>
                <a:cs typeface="+mn-cs"/>
              </a:rPr>
              <a:t>whakautu</a:t>
            </a:r>
            <a:r>
              <a:rPr lang="en-NZ" sz="1400" b="0" i="0" u="none" strike="noStrike" kern="1200">
                <a:solidFill>
                  <a:schemeClr val="tx1"/>
                </a:solidFill>
                <a:effectLst/>
                <a:latin typeface="+mn-lt"/>
                <a:ea typeface="+mn-ea"/>
                <a:cs typeface="+mn-cs"/>
              </a:rPr>
              <a:t>, kia </a:t>
            </a:r>
            <a:r>
              <a:rPr lang="en-NZ" sz="1400" b="0" i="0" u="none" strike="noStrike" kern="1200" err="1">
                <a:solidFill>
                  <a:schemeClr val="tx1"/>
                </a:solidFill>
                <a:effectLst/>
                <a:latin typeface="+mn-lt"/>
                <a:ea typeface="+mn-ea"/>
                <a:cs typeface="+mn-cs"/>
              </a:rPr>
              <a:t>hoatu</a:t>
            </a:r>
            <a:r>
              <a:rPr lang="en-NZ" sz="1400" b="0" i="0" u="none" strike="noStrike" kern="1200">
                <a:solidFill>
                  <a:schemeClr val="tx1"/>
                </a:solidFill>
                <a:effectLst/>
                <a:latin typeface="+mn-lt"/>
                <a:ea typeface="+mn-ea"/>
                <a:cs typeface="+mn-cs"/>
              </a:rPr>
              <a:t> ō </a:t>
            </a:r>
            <a:r>
              <a:rPr lang="en-NZ" sz="1400" b="0" i="0" u="none" strike="noStrike" kern="1200" err="1">
                <a:solidFill>
                  <a:schemeClr val="tx1"/>
                </a:solidFill>
                <a:effectLst/>
                <a:latin typeface="+mn-lt"/>
                <a:ea typeface="+mn-ea"/>
                <a:cs typeface="+mn-cs"/>
              </a:rPr>
              <a:t>ringa</a:t>
            </a:r>
            <a:r>
              <a:rPr lang="en-NZ" sz="1400" b="0" i="0" u="none" strike="noStrike" kern="1200">
                <a:solidFill>
                  <a:schemeClr val="tx1"/>
                </a:solidFill>
                <a:effectLst/>
                <a:latin typeface="+mn-lt"/>
                <a:ea typeface="+mn-ea"/>
                <a:cs typeface="+mn-cs"/>
              </a:rPr>
              <a:t> ki te </a:t>
            </a:r>
            <a:r>
              <a:rPr lang="en-NZ" sz="1400" b="0" i="0" u="none" strike="noStrike" kern="1200" err="1">
                <a:solidFill>
                  <a:schemeClr val="tx1"/>
                </a:solidFill>
                <a:effectLst/>
                <a:latin typeface="+mn-lt"/>
                <a:ea typeface="+mn-ea"/>
                <a:cs typeface="+mn-cs"/>
              </a:rPr>
              <a:t>upoko</a:t>
            </a:r>
            <a:r>
              <a:rPr lang="en-NZ" sz="1400" b="0" i="0" u="none" strike="noStrike" kern="1200">
                <a:solidFill>
                  <a:schemeClr val="tx1"/>
                </a:solidFill>
                <a:effectLst/>
                <a:latin typeface="+mn-lt"/>
                <a:ea typeface="+mn-ea"/>
                <a:cs typeface="+mn-cs"/>
              </a:rPr>
              <a:t>!"</a:t>
            </a:r>
            <a:r>
              <a:rPr lang="en-NZ"/>
              <a:t> </a:t>
            </a:r>
            <a:endParaRPr lang="en-NZ" b="1" i="1"/>
          </a:p>
          <a:p>
            <a:pPr defTabSz="990752">
              <a:defRPr/>
            </a:pPr>
            <a:endParaRPr lang="en-NZ" b="1" i="1"/>
          </a:p>
          <a:p>
            <a:pPr defTabSz="990752">
              <a:defRPr/>
            </a:pPr>
            <a:endParaRPr lang="en-NZ" b="1" i="1"/>
          </a:p>
          <a:p>
            <a:pPr defTabSz="990752">
              <a:defRPr/>
            </a:pPr>
            <a:r>
              <a:rPr lang="en-NZ" b="1" i="1"/>
              <a:t>Talking points:</a:t>
            </a:r>
          </a:p>
          <a:p>
            <a:endParaRPr lang="en-NZ"/>
          </a:p>
          <a:p>
            <a:r>
              <a:rPr lang="en-NZ"/>
              <a:t>“Question 1, Which of these is safe to do around train tracks?”</a:t>
            </a:r>
          </a:p>
          <a:p>
            <a:endParaRPr lang="en-NZ"/>
          </a:p>
          <a:p>
            <a:pPr marL="342900" indent="-342900">
              <a:buFont typeface="+mj-lt"/>
              <a:buAutoNum type="arabicPeriod"/>
            </a:pPr>
            <a:r>
              <a:rPr lang="en-NZ"/>
              <a:t>Play with toys like balls, scooters, and skateboards</a:t>
            </a:r>
          </a:p>
          <a:p>
            <a:pPr marL="342900" indent="-342900">
              <a:buFont typeface="+mj-lt"/>
              <a:buAutoNum type="arabicPeriod"/>
            </a:pPr>
            <a:r>
              <a:rPr lang="en-NZ"/>
              <a:t>Stay 10 big steps away from the tracks at all times</a:t>
            </a:r>
          </a:p>
          <a:p>
            <a:pPr marL="342900" indent="-342900">
              <a:buFont typeface="+mj-lt"/>
              <a:buAutoNum type="arabicPeriod"/>
            </a:pPr>
            <a:r>
              <a:rPr lang="en-NZ"/>
              <a:t>Play music out loud or listen through your headphones</a:t>
            </a:r>
          </a:p>
          <a:p>
            <a:pPr marL="371532" indent="-371532">
              <a:buAutoNum type="alphaUcPeriod" startAt="3"/>
            </a:pPr>
            <a:endParaRPr lang="en-NZ"/>
          </a:p>
          <a:p>
            <a:r>
              <a:rPr lang="en-NZ"/>
              <a:t>“If you think the answer is 1, put your hands on your hips!”</a:t>
            </a:r>
          </a:p>
          <a:p>
            <a:pPr defTabSz="990752">
              <a:defRPr/>
            </a:pPr>
            <a:r>
              <a:rPr lang="en-NZ"/>
              <a:t>“If you think the answer is 2, put your hands in the air!”</a:t>
            </a:r>
          </a:p>
          <a:p>
            <a:pPr defTabSz="990752">
              <a:defRPr/>
            </a:pPr>
            <a:r>
              <a:rPr lang="en-NZ"/>
              <a:t>“If you think the answer is 3, put your hands on your head!”</a:t>
            </a:r>
          </a:p>
          <a:p>
            <a:endParaRPr lang="en-NZ"/>
          </a:p>
          <a:p>
            <a:endParaRPr lang="en-NZ"/>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1867359-BB8D-4063-9739-3710AE94D246}" type="slidenum">
              <a:rPr kumimoji="0" lang="en-NZ"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a:t>
            </a:fld>
            <a:endParaRPr kumimoji="0" lang="en-NZ"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35619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E35548-4896-ABDF-8975-120B8B9215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77AA0A-D0A5-CE2A-517B-5FC0AF9715D8}"/>
              </a:ext>
            </a:extLst>
          </p:cNvPr>
          <p:cNvSpPr>
            <a:spLocks noGrp="1" noRot="1" noChangeAspect="1"/>
          </p:cNvSpPr>
          <p:nvPr>
            <p:ph type="sldImg"/>
          </p:nvPr>
        </p:nvSpPr>
        <p:spPr>
          <a:xfrm>
            <a:off x="777875" y="1200150"/>
            <a:ext cx="5761038" cy="3240088"/>
          </a:xfrm>
          <a:prstGeom prst="rect">
            <a:avLst/>
          </a:prstGeom>
        </p:spPr>
      </p:sp>
      <p:sp>
        <p:nvSpPr>
          <p:cNvPr id="3" name="Notes Placeholder 2">
            <a:extLst>
              <a:ext uri="{FF2B5EF4-FFF2-40B4-BE49-F238E27FC236}">
                <a16:creationId xmlns:a16="http://schemas.microsoft.com/office/drawing/2014/main" id="{DEBCD8E0-2355-7120-3E53-1AB1CC3D9B4A}"/>
              </a:ext>
            </a:extLst>
          </p:cNvPr>
          <p:cNvSpPr>
            <a:spLocks noGrp="1"/>
          </p:cNvSpPr>
          <p:nvPr>
            <p:ph type="body" idx="1"/>
          </p:nvPr>
        </p:nvSpPr>
        <p:spPr>
          <a:xfrm>
            <a:off x="731521" y="4620578"/>
            <a:ext cx="5852160" cy="3780473"/>
          </a:xfrm>
          <a:prstGeom prst="rect">
            <a:avLst/>
          </a:prstGeom>
        </p:spPr>
        <p:txBody>
          <a:bodyPr/>
          <a:lstStyle/>
          <a:p>
            <a:pPr marL="0" marR="0" lvl="0" indent="0" algn="l" defTabSz="990752" rtl="0" eaLnBrk="1" fontAlgn="auto" latinLnBrk="0" hangingPunct="1">
              <a:lnSpc>
                <a:spcPct val="100000"/>
              </a:lnSpc>
              <a:spcBef>
                <a:spcPts val="0"/>
              </a:spcBef>
              <a:spcAft>
                <a:spcPts val="0"/>
              </a:spcAft>
              <a:buClrTx/>
              <a:buSzTx/>
              <a:buFontTx/>
              <a:buNone/>
              <a:tabLst/>
              <a:defRPr/>
            </a:pPr>
            <a:r>
              <a:rPr lang="en-NZ" b="1" i="1"/>
              <a:t>Hei tohu kōrero:</a:t>
            </a:r>
          </a:p>
          <a:p>
            <a:pPr defTabSz="990752">
              <a:defRPr/>
            </a:pPr>
            <a:endParaRPr lang="en-NZ" b="1" i="1"/>
          </a:p>
          <a:p>
            <a:pPr defTabSz="990752">
              <a:defRPr/>
            </a:pPr>
            <a:r>
              <a:rPr lang="en-NZ" b="0" i="1"/>
              <a:t>“Anei te </a:t>
            </a:r>
            <a:r>
              <a:rPr lang="en-NZ" b="0" i="1" err="1"/>
              <a:t>whakautu</a:t>
            </a:r>
            <a:r>
              <a:rPr lang="en-NZ" b="0" i="1"/>
              <a:t>...”</a:t>
            </a:r>
          </a:p>
          <a:p>
            <a:pPr defTabSz="990752">
              <a:defRPr/>
            </a:pPr>
            <a:endParaRPr lang="en-NZ" b="1" i="1"/>
          </a:p>
          <a:p>
            <a:pPr defTabSz="990752">
              <a:defRPr/>
            </a:pPr>
            <a:endParaRPr lang="en-NZ" b="1" i="1"/>
          </a:p>
          <a:p>
            <a:pPr defTabSz="990752">
              <a:defRPr/>
            </a:pPr>
            <a:r>
              <a:rPr lang="en-NZ" b="1" i="1"/>
              <a:t>Talking points:</a:t>
            </a:r>
          </a:p>
          <a:p>
            <a:endParaRPr lang="en-NZ"/>
          </a:p>
          <a:p>
            <a:r>
              <a:rPr lang="en-NZ"/>
              <a:t>“The answer is…”</a:t>
            </a:r>
          </a:p>
          <a:p>
            <a:endParaRPr lang="en-NZ"/>
          </a:p>
        </p:txBody>
      </p:sp>
      <p:sp>
        <p:nvSpPr>
          <p:cNvPr id="4" name="Slide Number Placeholder 3">
            <a:extLst>
              <a:ext uri="{FF2B5EF4-FFF2-40B4-BE49-F238E27FC236}">
                <a16:creationId xmlns:a16="http://schemas.microsoft.com/office/drawing/2014/main" id="{9B2534F7-5019-84B7-4E70-177C5799A30B}"/>
              </a:ext>
            </a:extLst>
          </p:cNvPr>
          <p:cNvSpPr>
            <a:spLocks noGrp="1"/>
          </p:cNvSpPr>
          <p:nvPr>
            <p:ph type="sldNum" sz="quarter" idx="5"/>
          </p:nvPr>
        </p:nvSpPr>
        <p:spPr>
          <a:xfrm>
            <a:off x="4143589" y="9119475"/>
            <a:ext cx="3169920" cy="481726"/>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1867359-BB8D-4063-9739-3710AE94D246}" type="slidenum">
              <a:rPr kumimoji="0" lang="en-NZ"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a:t>
            </a:fld>
            <a:endParaRPr kumimoji="0" lang="en-NZ"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7285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E7B834-0E48-674D-67D6-6C8046D754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F56072-3A06-19CB-390C-60DAA601892C}"/>
              </a:ext>
            </a:extLst>
          </p:cNvPr>
          <p:cNvSpPr>
            <a:spLocks noGrp="1" noRot="1" noChangeAspect="1"/>
          </p:cNvSpPr>
          <p:nvPr>
            <p:ph type="sldImg"/>
          </p:nvPr>
        </p:nvSpPr>
        <p:spPr>
          <a:xfrm>
            <a:off x="777875" y="1200150"/>
            <a:ext cx="5761038" cy="3240088"/>
          </a:xfrm>
          <a:prstGeom prst="rect">
            <a:avLst/>
          </a:prstGeom>
        </p:spPr>
      </p:sp>
      <p:sp>
        <p:nvSpPr>
          <p:cNvPr id="3" name="Notes Placeholder 2">
            <a:extLst>
              <a:ext uri="{FF2B5EF4-FFF2-40B4-BE49-F238E27FC236}">
                <a16:creationId xmlns:a16="http://schemas.microsoft.com/office/drawing/2014/main" id="{5A3AB98F-819B-2863-88F1-EEB6B9258A96}"/>
              </a:ext>
            </a:extLst>
          </p:cNvPr>
          <p:cNvSpPr>
            <a:spLocks noGrp="1"/>
          </p:cNvSpPr>
          <p:nvPr>
            <p:ph type="body" idx="1"/>
          </p:nvPr>
        </p:nvSpPr>
        <p:spPr>
          <a:xfrm>
            <a:off x="731521" y="4620578"/>
            <a:ext cx="5852160" cy="3780473"/>
          </a:xfrm>
          <a:prstGeom prst="rect">
            <a:avLst/>
          </a:prstGeom>
        </p:spPr>
        <p:txBody>
          <a:bodyPr/>
          <a:lstStyle/>
          <a:p>
            <a:pPr marL="0" marR="0" lvl="0" indent="0" algn="l" defTabSz="990752" rtl="0" eaLnBrk="1" fontAlgn="auto" latinLnBrk="0" hangingPunct="1">
              <a:lnSpc>
                <a:spcPct val="100000"/>
              </a:lnSpc>
              <a:spcBef>
                <a:spcPts val="0"/>
              </a:spcBef>
              <a:spcAft>
                <a:spcPts val="0"/>
              </a:spcAft>
              <a:buClrTx/>
              <a:buSzTx/>
              <a:buFontTx/>
              <a:buNone/>
              <a:tabLst/>
              <a:defRPr/>
            </a:pPr>
            <a:r>
              <a:rPr lang="en-NZ" b="1" i="1"/>
              <a:t>Hei tohu kōrero:</a:t>
            </a:r>
          </a:p>
          <a:p>
            <a:pPr defTabSz="990752">
              <a:defRPr/>
            </a:pPr>
            <a:endParaRPr lang="en-NZ" sz="1400" b="0" i="0" u="none" strike="noStrike" kern="1200">
              <a:solidFill>
                <a:schemeClr val="tx1"/>
              </a:solidFill>
              <a:effectLst/>
              <a:latin typeface="+mn-lt"/>
              <a:ea typeface="+mn-ea"/>
              <a:cs typeface="+mn-cs"/>
            </a:endParaRPr>
          </a:p>
          <a:p>
            <a:pPr marL="0" indent="0" defTabSz="990752">
              <a:buNone/>
              <a:defRPr/>
            </a:pPr>
            <a:r>
              <a:rPr lang="en-NZ" sz="1400" b="0" i="0" u="none" strike="noStrike" kern="1200">
                <a:solidFill>
                  <a:schemeClr val="tx1"/>
                </a:solidFill>
                <a:effectLst/>
                <a:latin typeface="+mn-lt"/>
                <a:ea typeface="+mn-ea"/>
                <a:cs typeface="+mn-cs"/>
              </a:rPr>
              <a:t>“2, Kia 10 </a:t>
            </a:r>
            <a:r>
              <a:rPr lang="en-NZ" sz="1400" b="0" i="0" u="none" strike="noStrike" kern="1200" err="1">
                <a:solidFill>
                  <a:schemeClr val="tx1"/>
                </a:solidFill>
                <a:effectLst/>
                <a:latin typeface="+mn-lt"/>
                <a:ea typeface="+mn-ea"/>
                <a:cs typeface="+mn-cs"/>
              </a:rPr>
              <a:t>hīkoinga</a:t>
            </a:r>
            <a:r>
              <a:rPr lang="en-NZ" sz="1400" b="0" i="0" u="none" strike="noStrike" kern="1200">
                <a:solidFill>
                  <a:schemeClr val="tx1"/>
                </a:solidFill>
                <a:effectLst/>
                <a:latin typeface="+mn-lt"/>
                <a:ea typeface="+mn-ea"/>
                <a:cs typeface="+mn-cs"/>
              </a:rPr>
              <a:t> te </a:t>
            </a:r>
            <a:r>
              <a:rPr lang="en-NZ" sz="1400" b="0" i="0" u="none" strike="noStrike" kern="1200" err="1">
                <a:solidFill>
                  <a:schemeClr val="tx1"/>
                </a:solidFill>
                <a:effectLst/>
                <a:latin typeface="+mn-lt"/>
                <a:ea typeface="+mn-ea"/>
                <a:cs typeface="+mn-cs"/>
              </a:rPr>
              <a:t>tawhiti</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atu</a:t>
            </a:r>
            <a:r>
              <a:rPr lang="en-NZ" sz="1400" b="0" i="0" u="none" strike="noStrike" kern="1200">
                <a:solidFill>
                  <a:schemeClr val="tx1"/>
                </a:solidFill>
                <a:effectLst/>
                <a:latin typeface="+mn-lt"/>
                <a:ea typeface="+mn-ea"/>
                <a:cs typeface="+mn-cs"/>
              </a:rPr>
              <a:t> i te ara i ngā </a:t>
            </a:r>
            <a:r>
              <a:rPr lang="en-NZ" sz="1400" b="0" i="0" u="none" strike="noStrike" kern="1200" err="1">
                <a:solidFill>
                  <a:schemeClr val="tx1"/>
                </a:solidFill>
                <a:effectLst/>
                <a:latin typeface="+mn-lt"/>
                <a:ea typeface="+mn-ea"/>
                <a:cs typeface="+mn-cs"/>
              </a:rPr>
              <a:t>wā</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katoa</a:t>
            </a:r>
            <a:r>
              <a:rPr lang="en-NZ" sz="1400" b="0" i="0" u="none" strike="noStrike" kern="1200">
                <a:solidFill>
                  <a:schemeClr val="tx1"/>
                </a:solidFill>
                <a:effectLst/>
                <a:latin typeface="+mn-lt"/>
                <a:ea typeface="+mn-ea"/>
                <a:cs typeface="+mn-cs"/>
              </a:rPr>
              <a:t>.”</a:t>
            </a:r>
            <a:endParaRPr lang="en-NZ"/>
          </a:p>
          <a:p>
            <a:pPr defTabSz="990752">
              <a:defRPr/>
            </a:pPr>
            <a:endParaRPr lang="en-NZ" b="1" i="1"/>
          </a:p>
          <a:p>
            <a:pPr defTabSz="990752">
              <a:defRPr/>
            </a:pPr>
            <a:endParaRPr lang="en-NZ" b="1" i="1"/>
          </a:p>
          <a:p>
            <a:pPr defTabSz="990752">
              <a:defRPr/>
            </a:pPr>
            <a:r>
              <a:rPr lang="en-NZ" b="1" i="1"/>
              <a:t>Talking points:</a:t>
            </a:r>
          </a:p>
          <a:p>
            <a:endParaRPr lang="en-NZ"/>
          </a:p>
          <a:p>
            <a:pPr marL="0" marR="0" lvl="0" indent="0" algn="l" defTabSz="914400" rtl="0" eaLnBrk="1" fontAlgn="auto" latinLnBrk="0" hangingPunct="1">
              <a:lnSpc>
                <a:spcPct val="100000"/>
              </a:lnSpc>
              <a:spcBef>
                <a:spcPts val="0"/>
              </a:spcBef>
              <a:spcAft>
                <a:spcPts val="0"/>
              </a:spcAft>
              <a:buClrTx/>
              <a:buSzTx/>
              <a:buFontTx/>
              <a:buNone/>
              <a:tabLst/>
              <a:defRPr/>
            </a:pPr>
            <a:r>
              <a:rPr lang="en-NZ"/>
              <a:t>“2, Stay 10 big steps away from the tracks at all times.”</a:t>
            </a:r>
          </a:p>
          <a:p>
            <a:endParaRPr lang="en-NZ"/>
          </a:p>
        </p:txBody>
      </p:sp>
      <p:sp>
        <p:nvSpPr>
          <p:cNvPr id="4" name="Slide Number Placeholder 3">
            <a:extLst>
              <a:ext uri="{FF2B5EF4-FFF2-40B4-BE49-F238E27FC236}">
                <a16:creationId xmlns:a16="http://schemas.microsoft.com/office/drawing/2014/main" id="{5AD0E9C5-7CFC-964C-998C-5BDE53D4AF7F}"/>
              </a:ext>
            </a:extLst>
          </p:cNvPr>
          <p:cNvSpPr>
            <a:spLocks noGrp="1"/>
          </p:cNvSpPr>
          <p:nvPr>
            <p:ph type="sldNum" sz="quarter" idx="5"/>
          </p:nvPr>
        </p:nvSpPr>
        <p:spPr>
          <a:xfrm>
            <a:off x="4143589" y="9119475"/>
            <a:ext cx="3169920" cy="481726"/>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1867359-BB8D-4063-9739-3710AE94D246}" type="slidenum">
              <a:rPr kumimoji="0" lang="en-NZ"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a:t>
            </a:fld>
            <a:endParaRPr kumimoji="0" lang="en-NZ"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76018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marL="0" marR="0" lvl="0" indent="0" algn="l" defTabSz="990752" rtl="0" eaLnBrk="1" fontAlgn="auto" latinLnBrk="0" hangingPunct="1">
              <a:lnSpc>
                <a:spcPct val="100000"/>
              </a:lnSpc>
              <a:spcBef>
                <a:spcPts val="0"/>
              </a:spcBef>
              <a:spcAft>
                <a:spcPts val="0"/>
              </a:spcAft>
              <a:buClrTx/>
              <a:buSzTx/>
              <a:buFontTx/>
              <a:buNone/>
              <a:tabLst/>
              <a:defRPr/>
            </a:pPr>
            <a:r>
              <a:rPr lang="en-NZ" b="1" i="1"/>
              <a:t>Hei tohu kōrero:</a:t>
            </a:r>
          </a:p>
          <a:p>
            <a:pPr defTabSz="990752">
              <a:defRPr/>
            </a:pPr>
            <a:endParaRPr lang="en-NZ" b="1" i="1"/>
          </a:p>
          <a:p>
            <a:pPr defTabSz="990752">
              <a:defRPr/>
            </a:pPr>
            <a:r>
              <a:rPr lang="en-NZ" sz="1400" b="0" i="0" u="none" strike="noStrike" kern="1200">
                <a:solidFill>
                  <a:schemeClr val="tx1"/>
                </a:solidFill>
                <a:effectLst/>
                <a:latin typeface="+mn-lt"/>
                <a:ea typeface="+mn-ea"/>
                <a:cs typeface="+mn-cs"/>
              </a:rPr>
              <a:t>“</a:t>
            </a:r>
            <a:r>
              <a:rPr lang="en-NZ" sz="1400" b="0" i="0" u="none" strike="noStrike" kern="1200" err="1">
                <a:solidFill>
                  <a:schemeClr val="tx1"/>
                </a:solidFill>
                <a:effectLst/>
                <a:latin typeface="+mn-lt"/>
                <a:ea typeface="+mn-ea"/>
                <a:cs typeface="+mn-cs"/>
              </a:rPr>
              <a:t>Pātai</a:t>
            </a:r>
            <a:r>
              <a:rPr lang="en-NZ" sz="1400" b="0" i="0" u="none" strike="noStrike" kern="1200">
                <a:solidFill>
                  <a:schemeClr val="tx1"/>
                </a:solidFill>
                <a:effectLst/>
                <a:latin typeface="+mn-lt"/>
                <a:ea typeface="+mn-ea"/>
                <a:cs typeface="+mn-cs"/>
              </a:rPr>
              <a:t> 2,</a:t>
            </a:r>
            <a:r>
              <a:rPr lang="en-NZ"/>
              <a:t> </a:t>
            </a:r>
            <a:r>
              <a:rPr lang="en-NZ" sz="1400" b="0" i="0" u="none" strike="noStrike" kern="1200">
                <a:solidFill>
                  <a:schemeClr val="tx1"/>
                </a:solidFill>
                <a:effectLst/>
                <a:latin typeface="+mn-lt"/>
                <a:ea typeface="+mn-ea"/>
                <a:cs typeface="+mn-cs"/>
              </a:rPr>
              <a:t>E </a:t>
            </a:r>
            <a:r>
              <a:rPr lang="en-NZ" sz="1400" b="0" i="0" u="none" strike="noStrike" kern="1200" err="1">
                <a:solidFill>
                  <a:schemeClr val="tx1"/>
                </a:solidFill>
                <a:effectLst/>
                <a:latin typeface="+mn-lt"/>
                <a:ea typeface="+mn-ea"/>
                <a:cs typeface="+mn-cs"/>
              </a:rPr>
              <a:t>haumaru</a:t>
            </a:r>
            <a:r>
              <a:rPr lang="en-NZ" sz="1400" b="0" i="0" u="none" strike="noStrike" kern="1200">
                <a:solidFill>
                  <a:schemeClr val="tx1"/>
                </a:solidFill>
                <a:effectLst/>
                <a:latin typeface="+mn-lt"/>
                <a:ea typeface="+mn-ea"/>
                <a:cs typeface="+mn-cs"/>
              </a:rPr>
              <a:t> ana te </a:t>
            </a:r>
            <a:r>
              <a:rPr lang="en-NZ" sz="1400" b="0" i="0" u="none" strike="noStrike" kern="1200" err="1">
                <a:solidFill>
                  <a:schemeClr val="tx1"/>
                </a:solidFill>
                <a:effectLst/>
                <a:latin typeface="+mn-lt"/>
                <a:ea typeface="+mn-ea"/>
                <a:cs typeface="+mn-cs"/>
              </a:rPr>
              <a:t>tākaro</a:t>
            </a:r>
            <a:r>
              <a:rPr lang="en-NZ" sz="1400" b="0" i="0" u="none" strike="noStrike" kern="1200">
                <a:solidFill>
                  <a:schemeClr val="tx1"/>
                </a:solidFill>
                <a:effectLst/>
                <a:latin typeface="+mn-lt"/>
                <a:ea typeface="+mn-ea"/>
                <a:cs typeface="+mn-cs"/>
              </a:rPr>
              <a:t>, te </a:t>
            </a:r>
            <a:r>
              <a:rPr lang="en-NZ" sz="1400" b="0" i="0" u="none" strike="noStrike" kern="1200" err="1">
                <a:solidFill>
                  <a:schemeClr val="tx1"/>
                </a:solidFill>
                <a:effectLst/>
                <a:latin typeface="+mn-lt"/>
                <a:ea typeface="+mn-ea"/>
                <a:cs typeface="+mn-cs"/>
              </a:rPr>
              <a:t>hīkoi</a:t>
            </a:r>
            <a:r>
              <a:rPr lang="en-NZ" sz="1400" b="0" i="0" u="none" strike="noStrike" kern="1200">
                <a:solidFill>
                  <a:schemeClr val="tx1"/>
                </a:solidFill>
                <a:effectLst/>
                <a:latin typeface="+mn-lt"/>
                <a:ea typeface="+mn-ea"/>
                <a:cs typeface="+mn-cs"/>
              </a:rPr>
              <a:t> haere i te taha o te ara rerewhenua.”</a:t>
            </a:r>
          </a:p>
          <a:p>
            <a:pPr defTabSz="990752">
              <a:defRPr/>
            </a:pPr>
            <a:endParaRPr lang="en-NZ"/>
          </a:p>
          <a:p>
            <a:pPr defTabSz="990752">
              <a:defRPr/>
            </a:pPr>
            <a:r>
              <a:rPr lang="en-NZ" sz="1400" b="0" i="0" u="none" strike="noStrike" kern="1200">
                <a:solidFill>
                  <a:schemeClr val="tx1"/>
                </a:solidFill>
                <a:effectLst/>
                <a:latin typeface="+mn-lt"/>
                <a:ea typeface="+mn-ea"/>
                <a:cs typeface="+mn-cs"/>
              </a:rPr>
              <a:t>“</a:t>
            </a:r>
            <a:r>
              <a:rPr lang="en-NZ" sz="1400" b="0" i="0" u="none" strike="noStrike" kern="1200" err="1">
                <a:solidFill>
                  <a:schemeClr val="tx1"/>
                </a:solidFill>
                <a:effectLst/>
                <a:latin typeface="+mn-lt"/>
                <a:ea typeface="+mn-ea"/>
                <a:cs typeface="+mn-cs"/>
              </a:rPr>
              <a:t>Mehemea</a:t>
            </a:r>
            <a:r>
              <a:rPr lang="en-NZ" sz="1400" b="0" i="0" u="none" strike="noStrike" kern="1200">
                <a:solidFill>
                  <a:schemeClr val="tx1"/>
                </a:solidFill>
                <a:effectLst/>
                <a:latin typeface="+mn-lt"/>
                <a:ea typeface="+mn-ea"/>
                <a:cs typeface="+mn-cs"/>
              </a:rPr>
              <a:t> e </a:t>
            </a:r>
            <a:r>
              <a:rPr lang="en-NZ" sz="1400" b="0" i="0" u="none" strike="noStrike" kern="1200" err="1">
                <a:solidFill>
                  <a:schemeClr val="tx1"/>
                </a:solidFill>
                <a:effectLst/>
                <a:latin typeface="+mn-lt"/>
                <a:ea typeface="+mn-ea"/>
                <a:cs typeface="+mn-cs"/>
              </a:rPr>
              <a:t>whakapae</a:t>
            </a:r>
            <a:r>
              <a:rPr lang="en-NZ" sz="1400" b="0" i="0" u="none" strike="noStrike" kern="1200">
                <a:solidFill>
                  <a:schemeClr val="tx1"/>
                </a:solidFill>
                <a:effectLst/>
                <a:latin typeface="+mn-lt"/>
                <a:ea typeface="+mn-ea"/>
                <a:cs typeface="+mn-cs"/>
              </a:rPr>
              <a:t> ana </a:t>
            </a:r>
            <a:r>
              <a:rPr lang="en-NZ" sz="1400" b="0" i="0" u="none" strike="noStrike" kern="1200" err="1">
                <a:solidFill>
                  <a:schemeClr val="tx1"/>
                </a:solidFill>
                <a:effectLst/>
                <a:latin typeface="+mn-lt"/>
                <a:ea typeface="+mn-ea"/>
                <a:cs typeface="+mn-cs"/>
              </a:rPr>
              <a:t>koe</a:t>
            </a:r>
            <a:r>
              <a:rPr lang="en-NZ" sz="1400" b="0" i="0" u="none" strike="noStrike" kern="1200">
                <a:solidFill>
                  <a:schemeClr val="tx1"/>
                </a:solidFill>
                <a:effectLst/>
                <a:latin typeface="+mn-lt"/>
                <a:ea typeface="+mn-ea"/>
                <a:cs typeface="+mn-cs"/>
              </a:rPr>
              <a:t> e Tika ana, kia </a:t>
            </a:r>
            <a:r>
              <a:rPr lang="en-NZ" sz="1400" b="0" i="0" u="none" strike="noStrike" kern="1200" err="1">
                <a:solidFill>
                  <a:schemeClr val="tx1"/>
                </a:solidFill>
                <a:effectLst/>
                <a:latin typeface="+mn-lt"/>
                <a:ea typeface="+mn-ea"/>
                <a:cs typeface="+mn-cs"/>
              </a:rPr>
              <a:t>mau</a:t>
            </a:r>
            <a:r>
              <a:rPr lang="en-NZ" sz="1400" b="0" i="0" u="none" strike="noStrike" kern="1200">
                <a:solidFill>
                  <a:schemeClr val="tx1"/>
                </a:solidFill>
                <a:effectLst/>
                <a:latin typeface="+mn-lt"/>
                <a:ea typeface="+mn-ea"/>
                <a:cs typeface="+mn-cs"/>
              </a:rPr>
              <a:t> ō </a:t>
            </a:r>
            <a:r>
              <a:rPr lang="en-NZ" sz="1400" b="0" i="0" u="none" strike="noStrike" kern="1200" err="1">
                <a:solidFill>
                  <a:schemeClr val="tx1"/>
                </a:solidFill>
                <a:effectLst/>
                <a:latin typeface="+mn-lt"/>
                <a:ea typeface="+mn-ea"/>
                <a:cs typeface="+mn-cs"/>
              </a:rPr>
              <a:t>ringa</a:t>
            </a:r>
            <a:r>
              <a:rPr lang="en-NZ" sz="1400" b="0" i="0" u="none" strike="noStrike" kern="1200">
                <a:solidFill>
                  <a:schemeClr val="tx1"/>
                </a:solidFill>
                <a:effectLst/>
                <a:latin typeface="+mn-lt"/>
                <a:ea typeface="+mn-ea"/>
                <a:cs typeface="+mn-cs"/>
              </a:rPr>
              <a:t> ki ō hope.”</a:t>
            </a:r>
          </a:p>
          <a:p>
            <a:pPr defTabSz="990752">
              <a:defRPr/>
            </a:pPr>
            <a:r>
              <a:rPr lang="en-NZ" sz="1400" b="0" i="0" u="none" strike="noStrike" kern="1200">
                <a:solidFill>
                  <a:schemeClr val="tx1"/>
                </a:solidFill>
                <a:effectLst/>
                <a:latin typeface="+mn-lt"/>
                <a:ea typeface="+mn-ea"/>
                <a:cs typeface="+mn-cs"/>
              </a:rPr>
              <a:t>“</a:t>
            </a:r>
            <a:r>
              <a:rPr lang="en-NZ" sz="1400" b="0" i="0" u="none" strike="noStrike" kern="1200" err="1">
                <a:solidFill>
                  <a:schemeClr val="tx1"/>
                </a:solidFill>
                <a:effectLst/>
                <a:latin typeface="+mn-lt"/>
                <a:ea typeface="+mn-ea"/>
                <a:cs typeface="+mn-cs"/>
              </a:rPr>
              <a:t>Mehemea</a:t>
            </a:r>
            <a:r>
              <a:rPr lang="en-NZ" sz="1400" b="0" i="0" u="none" strike="noStrike" kern="1200">
                <a:solidFill>
                  <a:schemeClr val="tx1"/>
                </a:solidFill>
                <a:effectLst/>
                <a:latin typeface="+mn-lt"/>
                <a:ea typeface="+mn-ea"/>
                <a:cs typeface="+mn-cs"/>
              </a:rPr>
              <a:t> e </a:t>
            </a:r>
            <a:r>
              <a:rPr lang="en-NZ" sz="1400" b="0" i="0" u="none" strike="noStrike" kern="1200" err="1">
                <a:solidFill>
                  <a:schemeClr val="tx1"/>
                </a:solidFill>
                <a:effectLst/>
                <a:latin typeface="+mn-lt"/>
                <a:ea typeface="+mn-ea"/>
                <a:cs typeface="+mn-cs"/>
              </a:rPr>
              <a:t>whakapae</a:t>
            </a:r>
            <a:r>
              <a:rPr lang="en-NZ" sz="1400" b="0" i="0" u="none" strike="noStrike" kern="1200">
                <a:solidFill>
                  <a:schemeClr val="tx1"/>
                </a:solidFill>
                <a:effectLst/>
                <a:latin typeface="+mn-lt"/>
                <a:ea typeface="+mn-ea"/>
                <a:cs typeface="+mn-cs"/>
              </a:rPr>
              <a:t> ana </a:t>
            </a:r>
            <a:r>
              <a:rPr lang="en-NZ" sz="1400" b="0" i="0" u="none" strike="noStrike" kern="1200" err="1">
                <a:solidFill>
                  <a:schemeClr val="tx1"/>
                </a:solidFill>
                <a:effectLst/>
                <a:latin typeface="+mn-lt"/>
                <a:ea typeface="+mn-ea"/>
                <a:cs typeface="+mn-cs"/>
              </a:rPr>
              <a:t>koe</a:t>
            </a:r>
            <a:r>
              <a:rPr lang="en-NZ" sz="1400" b="0" i="0" u="none" strike="noStrike" kern="1200">
                <a:solidFill>
                  <a:schemeClr val="tx1"/>
                </a:solidFill>
                <a:effectLst/>
                <a:latin typeface="+mn-lt"/>
                <a:ea typeface="+mn-ea"/>
                <a:cs typeface="+mn-cs"/>
              </a:rPr>
              <a:t> e </a:t>
            </a:r>
            <a:r>
              <a:rPr lang="en-NZ" sz="1400" b="0" i="0" u="none" strike="noStrike" kern="1200" err="1">
                <a:solidFill>
                  <a:schemeClr val="tx1"/>
                </a:solidFill>
                <a:effectLst/>
                <a:latin typeface="+mn-lt"/>
                <a:ea typeface="+mn-ea"/>
                <a:cs typeface="+mn-cs"/>
              </a:rPr>
              <a:t>Hē</a:t>
            </a:r>
            <a:r>
              <a:rPr lang="en-NZ" sz="1400" b="0" i="0" u="none" strike="noStrike" kern="1200">
                <a:solidFill>
                  <a:schemeClr val="tx1"/>
                </a:solidFill>
                <a:effectLst/>
                <a:latin typeface="+mn-lt"/>
                <a:ea typeface="+mn-ea"/>
                <a:cs typeface="+mn-cs"/>
              </a:rPr>
              <a:t> ana, kia </a:t>
            </a:r>
            <a:r>
              <a:rPr lang="en-NZ" sz="1400" b="0" i="0" u="none" strike="noStrike" kern="1200" err="1">
                <a:solidFill>
                  <a:schemeClr val="tx1"/>
                </a:solidFill>
                <a:effectLst/>
                <a:latin typeface="+mn-lt"/>
                <a:ea typeface="+mn-ea"/>
                <a:cs typeface="+mn-cs"/>
              </a:rPr>
              <a:t>tū</a:t>
            </a:r>
            <a:r>
              <a:rPr lang="en-NZ" sz="1400" b="0" i="0" u="none" strike="noStrike" kern="1200">
                <a:solidFill>
                  <a:schemeClr val="tx1"/>
                </a:solidFill>
                <a:effectLst/>
                <a:latin typeface="+mn-lt"/>
                <a:ea typeface="+mn-ea"/>
                <a:cs typeface="+mn-cs"/>
              </a:rPr>
              <a:t> ō </a:t>
            </a:r>
            <a:r>
              <a:rPr lang="en-NZ" sz="1400" b="0" i="0" u="none" strike="noStrike" kern="1200" err="1">
                <a:solidFill>
                  <a:schemeClr val="tx1"/>
                </a:solidFill>
                <a:effectLst/>
                <a:latin typeface="+mn-lt"/>
                <a:ea typeface="+mn-ea"/>
                <a:cs typeface="+mn-cs"/>
              </a:rPr>
              <a:t>ringa</a:t>
            </a:r>
            <a:r>
              <a:rPr lang="en-NZ" sz="1400" b="0" i="0" u="none" strike="noStrike" kern="1200">
                <a:solidFill>
                  <a:schemeClr val="tx1"/>
                </a:solidFill>
                <a:effectLst/>
                <a:latin typeface="+mn-lt"/>
                <a:ea typeface="+mn-ea"/>
                <a:cs typeface="+mn-cs"/>
              </a:rPr>
              <a:t> ki te </a:t>
            </a:r>
            <a:r>
              <a:rPr lang="en-NZ" sz="1400" b="0" i="0" u="none" strike="noStrike" kern="1200" err="1">
                <a:solidFill>
                  <a:schemeClr val="tx1"/>
                </a:solidFill>
                <a:effectLst/>
                <a:latin typeface="+mn-lt"/>
                <a:ea typeface="+mn-ea"/>
                <a:cs typeface="+mn-cs"/>
              </a:rPr>
              <a:t>rangi</a:t>
            </a:r>
            <a:r>
              <a:rPr lang="en-NZ" sz="1400" b="0" i="0" u="none" strike="noStrike" kern="1200">
                <a:solidFill>
                  <a:schemeClr val="tx1"/>
                </a:solidFill>
                <a:effectLst/>
                <a:latin typeface="+mn-lt"/>
                <a:ea typeface="+mn-ea"/>
                <a:cs typeface="+mn-cs"/>
              </a:rPr>
              <a:t>.”</a:t>
            </a:r>
            <a:r>
              <a:rPr lang="en-NZ"/>
              <a:t> </a:t>
            </a:r>
            <a:endParaRPr lang="en-NZ" b="1" i="1"/>
          </a:p>
          <a:p>
            <a:pPr defTabSz="990752">
              <a:defRPr/>
            </a:pPr>
            <a:endParaRPr lang="en-NZ" b="1" i="1"/>
          </a:p>
          <a:p>
            <a:pPr defTabSz="990752">
              <a:defRPr/>
            </a:pPr>
            <a:endParaRPr lang="en-NZ" b="1" i="1"/>
          </a:p>
          <a:p>
            <a:pPr defTabSz="990752">
              <a:defRPr/>
            </a:pPr>
            <a:r>
              <a:rPr lang="en-NZ" b="1" i="1"/>
              <a:t>Talking points:</a:t>
            </a:r>
          </a:p>
          <a:p>
            <a:endParaRPr lang="en-NZ"/>
          </a:p>
          <a:p>
            <a:r>
              <a:rPr lang="en-NZ"/>
              <a:t>“Question 2, It is safe to play on and walk along railway tracks, true or false?”</a:t>
            </a:r>
          </a:p>
          <a:p>
            <a:endParaRPr lang="en-NZ"/>
          </a:p>
          <a:p>
            <a:r>
              <a:rPr lang="en-NZ"/>
              <a:t>“If you think the answer is True, put your hands on your hips.”</a:t>
            </a:r>
          </a:p>
          <a:p>
            <a:pPr defTabSz="990752">
              <a:defRPr/>
            </a:pPr>
            <a:r>
              <a:rPr lang="en-NZ"/>
              <a:t>“If you think the answer is False, put your hands in the air.”</a:t>
            </a:r>
          </a:p>
          <a:p>
            <a:endParaRPr lang="en-NZ"/>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1867359-BB8D-4063-9739-3710AE94D246}" type="slidenum">
              <a:rPr kumimoji="0" lang="en-NZ"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a:t>
            </a:fld>
            <a:endParaRPr kumimoji="0" lang="en-NZ"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90274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1A5D9B-204B-4D10-E059-E07E78D8BC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765304-C121-559B-AF66-02E50D8E3FA5}"/>
              </a:ext>
            </a:extLst>
          </p:cNvPr>
          <p:cNvSpPr>
            <a:spLocks noGrp="1" noRot="1" noChangeAspect="1"/>
          </p:cNvSpPr>
          <p:nvPr>
            <p:ph type="sldImg"/>
          </p:nvPr>
        </p:nvSpPr>
        <p:spPr>
          <a:xfrm>
            <a:off x="777875" y="1200150"/>
            <a:ext cx="5761038" cy="3240088"/>
          </a:xfrm>
          <a:prstGeom prst="rect">
            <a:avLst/>
          </a:prstGeom>
        </p:spPr>
      </p:sp>
      <p:sp>
        <p:nvSpPr>
          <p:cNvPr id="3" name="Notes Placeholder 2">
            <a:extLst>
              <a:ext uri="{FF2B5EF4-FFF2-40B4-BE49-F238E27FC236}">
                <a16:creationId xmlns:a16="http://schemas.microsoft.com/office/drawing/2014/main" id="{9830C2F3-71EA-493C-CA52-68664B8FDAF9}"/>
              </a:ext>
            </a:extLst>
          </p:cNvPr>
          <p:cNvSpPr>
            <a:spLocks noGrp="1"/>
          </p:cNvSpPr>
          <p:nvPr>
            <p:ph type="body" idx="1"/>
          </p:nvPr>
        </p:nvSpPr>
        <p:spPr>
          <a:xfrm>
            <a:off x="731521" y="4620578"/>
            <a:ext cx="5852160" cy="3780473"/>
          </a:xfrm>
          <a:prstGeom prst="rect">
            <a:avLst/>
          </a:prstGeom>
        </p:spPr>
        <p:txBody>
          <a:bodyPr/>
          <a:lstStyle/>
          <a:p>
            <a:pPr marL="0" marR="0" lvl="0" indent="0" algn="l" defTabSz="990752" rtl="0" eaLnBrk="1" fontAlgn="auto" latinLnBrk="0" hangingPunct="1">
              <a:lnSpc>
                <a:spcPct val="100000"/>
              </a:lnSpc>
              <a:spcBef>
                <a:spcPts val="0"/>
              </a:spcBef>
              <a:spcAft>
                <a:spcPts val="0"/>
              </a:spcAft>
              <a:buClrTx/>
              <a:buSzTx/>
              <a:buFontTx/>
              <a:buNone/>
              <a:tabLst/>
              <a:defRPr/>
            </a:pPr>
            <a:r>
              <a:rPr lang="en-NZ" b="1" i="1"/>
              <a:t>Hei tohu kōrero:</a:t>
            </a:r>
          </a:p>
          <a:p>
            <a:pPr defTabSz="990752">
              <a:defRPr/>
            </a:pPr>
            <a:endParaRPr lang="en-NZ" b="1" i="1"/>
          </a:p>
          <a:p>
            <a:pPr defTabSz="990752">
              <a:defRPr/>
            </a:pPr>
            <a:r>
              <a:rPr lang="en-NZ" b="0" i="1"/>
              <a:t>“Anei te </a:t>
            </a:r>
            <a:r>
              <a:rPr lang="en-NZ" b="0" i="1" err="1"/>
              <a:t>whakautu</a:t>
            </a:r>
            <a:r>
              <a:rPr lang="en-NZ" b="0" i="1"/>
              <a:t>...”</a:t>
            </a:r>
          </a:p>
          <a:p>
            <a:pPr defTabSz="990752">
              <a:defRPr/>
            </a:pPr>
            <a:endParaRPr lang="en-NZ" b="1" i="1"/>
          </a:p>
          <a:p>
            <a:pPr defTabSz="990752">
              <a:defRPr/>
            </a:pPr>
            <a:endParaRPr lang="en-NZ" b="1" i="1"/>
          </a:p>
          <a:p>
            <a:pPr defTabSz="990752">
              <a:defRPr/>
            </a:pPr>
            <a:r>
              <a:rPr lang="en-NZ" b="1" i="1"/>
              <a:t>Talking points:</a:t>
            </a:r>
          </a:p>
          <a:p>
            <a:endParaRPr lang="en-NZ"/>
          </a:p>
          <a:p>
            <a:r>
              <a:rPr lang="en-NZ"/>
              <a:t>“The answer is…”</a:t>
            </a:r>
          </a:p>
          <a:p>
            <a:endParaRPr lang="en-NZ"/>
          </a:p>
        </p:txBody>
      </p:sp>
      <p:sp>
        <p:nvSpPr>
          <p:cNvPr id="4" name="Slide Number Placeholder 3">
            <a:extLst>
              <a:ext uri="{FF2B5EF4-FFF2-40B4-BE49-F238E27FC236}">
                <a16:creationId xmlns:a16="http://schemas.microsoft.com/office/drawing/2014/main" id="{765B9CCF-C412-1BCE-A8A0-BAD34FAAE929}"/>
              </a:ext>
            </a:extLst>
          </p:cNvPr>
          <p:cNvSpPr>
            <a:spLocks noGrp="1"/>
          </p:cNvSpPr>
          <p:nvPr>
            <p:ph type="sldNum" sz="quarter" idx="5"/>
          </p:nvPr>
        </p:nvSpPr>
        <p:spPr>
          <a:xfrm>
            <a:off x="4143589" y="9119475"/>
            <a:ext cx="3169920" cy="481726"/>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1867359-BB8D-4063-9739-3710AE94D246}" type="slidenum">
              <a:rPr kumimoji="0" lang="en-NZ"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a:t>
            </a:fld>
            <a:endParaRPr kumimoji="0" lang="en-NZ"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08479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F2661E-A45C-0696-7750-11ECC6B55C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099676-6594-5301-1098-7F422D57B6A8}"/>
              </a:ext>
            </a:extLst>
          </p:cNvPr>
          <p:cNvSpPr>
            <a:spLocks noGrp="1" noRot="1" noChangeAspect="1"/>
          </p:cNvSpPr>
          <p:nvPr>
            <p:ph type="sldImg"/>
          </p:nvPr>
        </p:nvSpPr>
        <p:spPr>
          <a:xfrm>
            <a:off x="777875" y="1200150"/>
            <a:ext cx="5761038" cy="3240088"/>
          </a:xfrm>
          <a:prstGeom prst="rect">
            <a:avLst/>
          </a:prstGeom>
        </p:spPr>
      </p:sp>
      <p:sp>
        <p:nvSpPr>
          <p:cNvPr id="3" name="Notes Placeholder 2">
            <a:extLst>
              <a:ext uri="{FF2B5EF4-FFF2-40B4-BE49-F238E27FC236}">
                <a16:creationId xmlns:a16="http://schemas.microsoft.com/office/drawing/2014/main" id="{02A39FE9-E934-07C2-B6DC-B29B90A8DCA9}"/>
              </a:ext>
            </a:extLst>
          </p:cNvPr>
          <p:cNvSpPr>
            <a:spLocks noGrp="1"/>
          </p:cNvSpPr>
          <p:nvPr>
            <p:ph type="body" idx="1"/>
          </p:nvPr>
        </p:nvSpPr>
        <p:spPr>
          <a:xfrm>
            <a:off x="731521" y="4620578"/>
            <a:ext cx="5852160" cy="3780473"/>
          </a:xfrm>
          <a:prstGeom prst="rect">
            <a:avLst/>
          </a:prstGeom>
        </p:spPr>
        <p:txBody>
          <a:bodyPr/>
          <a:lstStyle/>
          <a:p>
            <a:pPr marL="0" marR="0" lvl="0" indent="0" algn="l" defTabSz="990752" rtl="0" eaLnBrk="1" fontAlgn="auto" latinLnBrk="0" hangingPunct="1">
              <a:lnSpc>
                <a:spcPct val="100000"/>
              </a:lnSpc>
              <a:spcBef>
                <a:spcPts val="0"/>
              </a:spcBef>
              <a:spcAft>
                <a:spcPts val="0"/>
              </a:spcAft>
              <a:buClrTx/>
              <a:buSzTx/>
              <a:buFontTx/>
              <a:buNone/>
              <a:tabLst/>
              <a:defRPr/>
            </a:pPr>
            <a:r>
              <a:rPr lang="en-NZ" b="1" i="1"/>
              <a:t>Hei tohu kōrero:</a:t>
            </a:r>
          </a:p>
          <a:p>
            <a:pPr defTabSz="990752">
              <a:defRPr/>
            </a:pPr>
            <a:endParaRPr lang="en-NZ" b="1" i="1"/>
          </a:p>
          <a:p>
            <a:pPr defTabSz="990752">
              <a:defRPr/>
            </a:pPr>
            <a:r>
              <a:rPr lang="en-NZ" sz="1400" b="0" i="0" u="none" strike="noStrike" kern="1200">
                <a:solidFill>
                  <a:schemeClr val="tx1"/>
                </a:solidFill>
                <a:effectLst/>
                <a:latin typeface="+mn-lt"/>
                <a:ea typeface="+mn-ea"/>
                <a:cs typeface="+mn-cs"/>
              </a:rPr>
              <a:t>“KEI TE HĒ! He </a:t>
            </a:r>
            <a:r>
              <a:rPr lang="en-NZ" sz="1400" b="0" i="0" u="none" strike="noStrike" kern="1200" err="1">
                <a:solidFill>
                  <a:schemeClr val="tx1"/>
                </a:solidFill>
                <a:effectLst/>
                <a:latin typeface="+mn-lt"/>
                <a:ea typeface="+mn-ea"/>
                <a:cs typeface="+mn-cs"/>
              </a:rPr>
              <a:t>mōrearea</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rawa</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atu</a:t>
            </a:r>
            <a:r>
              <a:rPr lang="en-NZ" sz="1400" b="0" i="0" u="none" strike="noStrike" kern="1200">
                <a:solidFill>
                  <a:schemeClr val="tx1"/>
                </a:solidFill>
                <a:effectLst/>
                <a:latin typeface="+mn-lt"/>
                <a:ea typeface="+mn-ea"/>
                <a:cs typeface="+mn-cs"/>
              </a:rPr>
              <a:t> te </a:t>
            </a:r>
            <a:r>
              <a:rPr lang="en-NZ" sz="1400" b="0" i="0" u="none" strike="noStrike" kern="1200" err="1">
                <a:solidFill>
                  <a:schemeClr val="tx1"/>
                </a:solidFill>
                <a:effectLst/>
                <a:latin typeface="+mn-lt"/>
                <a:ea typeface="+mn-ea"/>
                <a:cs typeface="+mn-cs"/>
              </a:rPr>
              <a:t>tākaro</a:t>
            </a:r>
            <a:r>
              <a:rPr lang="en-NZ" sz="1400" b="0" i="0" u="none" strike="noStrike" kern="1200">
                <a:solidFill>
                  <a:schemeClr val="tx1"/>
                </a:solidFill>
                <a:effectLst/>
                <a:latin typeface="+mn-lt"/>
                <a:ea typeface="+mn-ea"/>
                <a:cs typeface="+mn-cs"/>
              </a:rPr>
              <a:t>, te </a:t>
            </a:r>
            <a:r>
              <a:rPr lang="en-NZ" sz="1400" b="0" i="0" u="none" strike="noStrike" kern="1200" err="1">
                <a:solidFill>
                  <a:schemeClr val="tx1"/>
                </a:solidFill>
                <a:effectLst/>
                <a:latin typeface="+mn-lt"/>
                <a:ea typeface="+mn-ea"/>
                <a:cs typeface="+mn-cs"/>
              </a:rPr>
              <a:t>hīkoi</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rānei</a:t>
            </a:r>
            <a:r>
              <a:rPr lang="en-NZ" sz="1400" b="0" i="0" u="none" strike="noStrike" kern="1200">
                <a:solidFill>
                  <a:schemeClr val="tx1"/>
                </a:solidFill>
                <a:effectLst/>
                <a:latin typeface="+mn-lt"/>
                <a:ea typeface="+mn-ea"/>
                <a:cs typeface="+mn-cs"/>
              </a:rPr>
              <a:t> i te taha ara rerewhenua. He </a:t>
            </a:r>
            <a:r>
              <a:rPr lang="en-NZ" sz="1400" b="0" i="0" u="none" strike="noStrike" kern="1200" err="1">
                <a:solidFill>
                  <a:schemeClr val="tx1"/>
                </a:solidFill>
                <a:effectLst/>
                <a:latin typeface="+mn-lt"/>
                <a:ea typeface="+mn-ea"/>
                <a:cs typeface="+mn-cs"/>
              </a:rPr>
              <a:t>takahi</a:t>
            </a:r>
            <a:r>
              <a:rPr lang="en-NZ" sz="1400" b="0" i="0" u="none" strike="noStrike" kern="1200">
                <a:solidFill>
                  <a:schemeClr val="tx1"/>
                </a:solidFill>
                <a:effectLst/>
                <a:latin typeface="+mn-lt"/>
                <a:ea typeface="+mn-ea"/>
                <a:cs typeface="+mn-cs"/>
              </a:rPr>
              <a:t> hoki i te </a:t>
            </a:r>
            <a:r>
              <a:rPr lang="en-NZ" sz="1400" b="0" i="0" u="none" strike="noStrike" kern="1200" err="1">
                <a:solidFill>
                  <a:schemeClr val="tx1"/>
                </a:solidFill>
                <a:effectLst/>
                <a:latin typeface="+mn-lt"/>
                <a:ea typeface="+mn-ea"/>
                <a:cs typeface="+mn-cs"/>
              </a:rPr>
              <a:t>ture</a:t>
            </a:r>
            <a:r>
              <a:rPr lang="en-NZ" sz="1400" b="0" i="0" u="none" strike="noStrike" kern="1200">
                <a:solidFill>
                  <a:schemeClr val="tx1"/>
                </a:solidFill>
                <a:effectLst/>
                <a:latin typeface="+mn-lt"/>
                <a:ea typeface="+mn-ea"/>
                <a:cs typeface="+mn-cs"/>
              </a:rPr>
              <a:t>.”</a:t>
            </a:r>
            <a:endParaRPr lang="en-NZ" b="1" i="1"/>
          </a:p>
          <a:p>
            <a:pPr defTabSz="990752">
              <a:defRPr/>
            </a:pPr>
            <a:endParaRPr lang="en-NZ" b="1" i="1"/>
          </a:p>
          <a:p>
            <a:pPr defTabSz="990752">
              <a:defRPr/>
            </a:pPr>
            <a:endParaRPr lang="en-NZ" b="1" i="1"/>
          </a:p>
          <a:p>
            <a:pPr defTabSz="990752">
              <a:defRPr/>
            </a:pPr>
            <a:r>
              <a:rPr lang="en-NZ" b="1" i="1"/>
              <a:t>Talking points:</a:t>
            </a:r>
          </a:p>
          <a:p>
            <a:endParaRPr lang="en-NZ"/>
          </a:p>
          <a:p>
            <a:r>
              <a:rPr lang="en-NZ"/>
              <a:t>“FALSE! It is very unsafe to play on or walk along the railway tracks. It is also against the law.”</a:t>
            </a:r>
          </a:p>
          <a:p>
            <a:endParaRPr lang="en-NZ"/>
          </a:p>
        </p:txBody>
      </p:sp>
      <p:sp>
        <p:nvSpPr>
          <p:cNvPr id="4" name="Slide Number Placeholder 3">
            <a:extLst>
              <a:ext uri="{FF2B5EF4-FFF2-40B4-BE49-F238E27FC236}">
                <a16:creationId xmlns:a16="http://schemas.microsoft.com/office/drawing/2014/main" id="{8D418BD3-673F-88E4-4755-C319C06500DF}"/>
              </a:ext>
            </a:extLst>
          </p:cNvPr>
          <p:cNvSpPr>
            <a:spLocks noGrp="1"/>
          </p:cNvSpPr>
          <p:nvPr>
            <p:ph type="sldNum" sz="quarter" idx="5"/>
          </p:nvPr>
        </p:nvSpPr>
        <p:spPr>
          <a:xfrm>
            <a:off x="4143589" y="9119475"/>
            <a:ext cx="3169920" cy="481726"/>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1867359-BB8D-4063-9739-3710AE94D246}" type="slidenum">
              <a:rPr kumimoji="0" lang="en-NZ"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a:t>
            </a:fld>
            <a:endParaRPr kumimoji="0" lang="en-NZ"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49569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r>
              <a:rPr lang="en-NZ" b="1" i="1">
                <a:highlight>
                  <a:srgbClr val="FFFF00"/>
                </a:highlight>
              </a:rPr>
              <a:t>Whakamotuhaketanga:</a:t>
            </a:r>
          </a:p>
          <a:p>
            <a:pPr marL="185766" indent="-185766">
              <a:buFont typeface="Arial" panose="020B0604020202020204" pitchFamily="34" charset="0"/>
              <a:buChar char="•"/>
            </a:pPr>
            <a:r>
              <a:rPr lang="en-NZ" b="0" i="0">
                <a:highlight>
                  <a:srgbClr val="FFFF00"/>
                </a:highlight>
              </a:rPr>
              <a:t>Whakakapia ngā </a:t>
            </a:r>
            <a:r>
              <a:rPr lang="en-NZ" b="0" i="0" err="1">
                <a:highlight>
                  <a:srgbClr val="FFFF00"/>
                </a:highlight>
              </a:rPr>
              <a:t>anga</a:t>
            </a:r>
            <a:r>
              <a:rPr lang="en-NZ" b="0" i="0">
                <a:highlight>
                  <a:srgbClr val="FFFF00"/>
                </a:highlight>
              </a:rPr>
              <a:t> kōrero ki ngā ingoa e tika ana</a:t>
            </a:r>
          </a:p>
          <a:p>
            <a:pPr marL="185766" indent="-185766">
              <a:buFont typeface="Arial" panose="020B0604020202020204" pitchFamily="34" charset="0"/>
              <a:buChar char="•"/>
            </a:pPr>
            <a:r>
              <a:rPr lang="en-NZ" b="0" i="0" err="1">
                <a:highlight>
                  <a:srgbClr val="FFFF00"/>
                </a:highlight>
              </a:rPr>
              <a:t>whakakapia</a:t>
            </a:r>
            <a:r>
              <a:rPr lang="en-NZ" b="0" i="0">
                <a:highlight>
                  <a:srgbClr val="FFFF00"/>
                </a:highlight>
              </a:rPr>
              <a:t> te pikitia kei te taha </a:t>
            </a:r>
            <a:r>
              <a:rPr lang="en-NZ" b="0" i="0" err="1">
                <a:highlight>
                  <a:srgbClr val="FFFF00"/>
                </a:highlight>
              </a:rPr>
              <a:t>mauī</a:t>
            </a:r>
            <a:r>
              <a:rPr lang="en-NZ" b="0" i="0">
                <a:highlight>
                  <a:srgbClr val="FFFF00"/>
                </a:highlight>
              </a:rPr>
              <a:t> ki </a:t>
            </a:r>
            <a:r>
              <a:rPr lang="en-NZ" b="0" i="0" err="1">
                <a:highlight>
                  <a:srgbClr val="FFFF00"/>
                </a:highlight>
              </a:rPr>
              <a:t>tētahi</a:t>
            </a:r>
            <a:r>
              <a:rPr lang="en-NZ" b="0" i="0">
                <a:highlight>
                  <a:srgbClr val="FFFF00"/>
                </a:highlight>
              </a:rPr>
              <a:t> </a:t>
            </a:r>
            <a:r>
              <a:rPr lang="en-NZ" b="0" i="0" err="1">
                <a:highlight>
                  <a:srgbClr val="FFFF00"/>
                </a:highlight>
              </a:rPr>
              <a:t>whakaahua</a:t>
            </a:r>
            <a:r>
              <a:rPr lang="en-NZ" b="0" i="0">
                <a:highlight>
                  <a:srgbClr val="FFFF00"/>
                </a:highlight>
              </a:rPr>
              <a:t> o </a:t>
            </a:r>
            <a:r>
              <a:rPr lang="en-NZ" b="0" i="0" err="1">
                <a:highlight>
                  <a:srgbClr val="FFFF00"/>
                </a:highlight>
              </a:rPr>
              <a:t>tētahi</a:t>
            </a:r>
            <a:r>
              <a:rPr lang="en-NZ" b="0" i="0">
                <a:highlight>
                  <a:srgbClr val="FFFF00"/>
                </a:highlight>
              </a:rPr>
              <a:t> </a:t>
            </a:r>
            <a:r>
              <a:rPr lang="en-NZ" b="0" i="0" err="1">
                <a:highlight>
                  <a:srgbClr val="FFFF00"/>
                </a:highlight>
              </a:rPr>
              <a:t>whakawhitinga</a:t>
            </a:r>
            <a:r>
              <a:rPr lang="en-NZ" b="0" i="0">
                <a:highlight>
                  <a:srgbClr val="FFFF00"/>
                </a:highlight>
              </a:rPr>
              <a:t> ara rerewhenua i te </a:t>
            </a:r>
            <a:r>
              <a:rPr lang="en-NZ" b="0" i="0" err="1">
                <a:highlight>
                  <a:srgbClr val="FFFF00"/>
                </a:highlight>
              </a:rPr>
              <a:t>tirowhenua</a:t>
            </a:r>
            <a:r>
              <a:rPr lang="en-NZ" b="0" i="0">
                <a:highlight>
                  <a:srgbClr val="FFFF00"/>
                </a:highlight>
              </a:rPr>
              <a:t> </a:t>
            </a:r>
            <a:r>
              <a:rPr lang="en-NZ" b="0" i="0" err="1">
                <a:highlight>
                  <a:srgbClr val="FFFF00"/>
                </a:highlight>
              </a:rPr>
              <a:t>Kūkara</a:t>
            </a:r>
            <a:endParaRPr lang="en-NZ" b="0" i="0">
              <a:highlight>
                <a:srgbClr val="FFFF00"/>
              </a:highlight>
            </a:endParaRPr>
          </a:p>
          <a:p>
            <a:pPr marL="185766" indent="-185766">
              <a:buFont typeface="Arial" panose="020B0604020202020204" pitchFamily="34" charset="0"/>
              <a:buChar char="•"/>
            </a:pPr>
            <a:r>
              <a:rPr lang="en-NZ" b="0" i="0">
                <a:highlight>
                  <a:srgbClr val="FFFF00"/>
                </a:highlight>
              </a:rPr>
              <a:t>Whakakapia te pikitia kei te taha </a:t>
            </a:r>
            <a:r>
              <a:rPr lang="en-NZ" b="0" i="0" err="1">
                <a:highlight>
                  <a:srgbClr val="FFFF00"/>
                </a:highlight>
              </a:rPr>
              <a:t>matau</a:t>
            </a:r>
            <a:r>
              <a:rPr lang="en-NZ" b="0" i="0">
                <a:highlight>
                  <a:srgbClr val="FFFF00"/>
                </a:highlight>
              </a:rPr>
              <a:t> ki </a:t>
            </a:r>
            <a:r>
              <a:rPr lang="en-NZ" b="0" i="0" err="1">
                <a:highlight>
                  <a:srgbClr val="FFFF00"/>
                </a:highlight>
              </a:rPr>
              <a:t>tētahi</a:t>
            </a:r>
            <a:r>
              <a:rPr lang="en-NZ" b="0" i="0">
                <a:highlight>
                  <a:srgbClr val="FFFF00"/>
                </a:highlight>
              </a:rPr>
              <a:t> </a:t>
            </a:r>
            <a:r>
              <a:rPr lang="en-NZ" b="0" i="0" err="1">
                <a:highlight>
                  <a:srgbClr val="FFFF00"/>
                </a:highlight>
              </a:rPr>
              <a:t>whakaahua</a:t>
            </a:r>
            <a:r>
              <a:rPr lang="en-NZ" b="0" i="0">
                <a:highlight>
                  <a:srgbClr val="FFFF00"/>
                </a:highlight>
              </a:rPr>
              <a:t> o </a:t>
            </a:r>
            <a:r>
              <a:rPr lang="en-NZ" b="0" i="0" err="1">
                <a:highlight>
                  <a:srgbClr val="FFFF00"/>
                </a:highlight>
              </a:rPr>
              <a:t>tētahi</a:t>
            </a:r>
            <a:r>
              <a:rPr lang="en-NZ" b="0" i="0">
                <a:highlight>
                  <a:srgbClr val="FFFF00"/>
                </a:highlight>
              </a:rPr>
              <a:t> rerewhenua e </a:t>
            </a:r>
            <a:r>
              <a:rPr lang="en-NZ" b="0" i="0" err="1">
                <a:highlight>
                  <a:srgbClr val="FFFF00"/>
                </a:highlight>
              </a:rPr>
              <a:t>kawe</a:t>
            </a:r>
            <a:r>
              <a:rPr lang="en-NZ" b="0" i="0">
                <a:highlight>
                  <a:srgbClr val="FFFF00"/>
                </a:highlight>
              </a:rPr>
              <a:t> </a:t>
            </a:r>
            <a:r>
              <a:rPr lang="en-NZ" b="0" i="0" err="1">
                <a:highlight>
                  <a:srgbClr val="FFFF00"/>
                </a:highlight>
              </a:rPr>
              <a:t>haringa</a:t>
            </a:r>
            <a:r>
              <a:rPr lang="en-NZ" b="0" i="0">
                <a:highlight>
                  <a:srgbClr val="FFFF00"/>
                </a:highlight>
              </a:rPr>
              <a:t> </a:t>
            </a:r>
            <a:r>
              <a:rPr lang="en-NZ" b="0" i="0" err="1">
                <a:highlight>
                  <a:srgbClr val="FFFF00"/>
                </a:highlight>
              </a:rPr>
              <a:t>nō</a:t>
            </a:r>
            <a:r>
              <a:rPr lang="en-NZ" b="0" i="0">
                <a:highlight>
                  <a:srgbClr val="FFFF00"/>
                </a:highlight>
              </a:rPr>
              <a:t> te </a:t>
            </a:r>
            <a:r>
              <a:rPr lang="en-NZ" b="0" i="0" err="1">
                <a:highlight>
                  <a:srgbClr val="FFFF00"/>
                </a:highlight>
              </a:rPr>
              <a:t>rohe</a:t>
            </a:r>
            <a:r>
              <a:rPr lang="en-NZ" b="0" i="0">
                <a:highlight>
                  <a:srgbClr val="FFFF00"/>
                </a:highlight>
              </a:rPr>
              <a:t> </a:t>
            </a:r>
            <a:r>
              <a:rPr lang="en-NZ" b="0" i="0" err="1">
                <a:highlight>
                  <a:srgbClr val="FFFF00"/>
                </a:highlight>
              </a:rPr>
              <a:t>ake</a:t>
            </a:r>
            <a:r>
              <a:rPr lang="en-NZ" b="0" i="0">
                <a:highlight>
                  <a:srgbClr val="FFFF00"/>
                </a:highlight>
              </a:rPr>
              <a:t> (Kei </a:t>
            </a:r>
            <a:r>
              <a:rPr lang="en-NZ" b="0" i="0" err="1">
                <a:highlight>
                  <a:srgbClr val="FFFF00"/>
                </a:highlight>
              </a:rPr>
              <a:t>waho</a:t>
            </a:r>
            <a:r>
              <a:rPr lang="en-NZ" b="0" i="0">
                <a:highlight>
                  <a:srgbClr val="FFFF00"/>
                </a:highlight>
              </a:rPr>
              <a:t> </a:t>
            </a:r>
            <a:r>
              <a:rPr lang="en-NZ" b="0" i="0" err="1">
                <a:highlight>
                  <a:srgbClr val="FFFF00"/>
                </a:highlight>
              </a:rPr>
              <a:t>atu</a:t>
            </a:r>
            <a:r>
              <a:rPr lang="en-NZ" b="0" i="0">
                <a:highlight>
                  <a:srgbClr val="FFFF00"/>
                </a:highlight>
              </a:rPr>
              <a:t> o te </a:t>
            </a:r>
            <a:r>
              <a:rPr lang="en-NZ" b="0" i="0" err="1">
                <a:highlight>
                  <a:srgbClr val="FFFF00"/>
                </a:highlight>
              </a:rPr>
              <a:t>mata</a:t>
            </a:r>
            <a:r>
              <a:rPr lang="en-NZ" b="0" i="0">
                <a:highlight>
                  <a:srgbClr val="FFFF00"/>
                </a:highlight>
              </a:rPr>
              <a:t> ētahi </a:t>
            </a:r>
            <a:r>
              <a:rPr lang="en-NZ" b="0" i="0" err="1">
                <a:highlight>
                  <a:srgbClr val="FFFF00"/>
                </a:highlight>
              </a:rPr>
              <a:t>whiringa</a:t>
            </a:r>
            <a:r>
              <a:rPr lang="en-NZ" b="0" i="0">
                <a:highlight>
                  <a:srgbClr val="FFFF00"/>
                </a:highlight>
              </a:rPr>
              <a:t> </a:t>
            </a:r>
            <a:r>
              <a:rPr lang="en-NZ" b="0" i="0" err="1">
                <a:highlight>
                  <a:srgbClr val="FFFF00"/>
                </a:highlight>
              </a:rPr>
              <a:t>whakaahua</a:t>
            </a:r>
            <a:r>
              <a:rPr lang="en-NZ" b="0" i="0">
                <a:highlight>
                  <a:srgbClr val="FFFF00"/>
                </a:highlight>
              </a:rPr>
              <a:t>, kei te </a:t>
            </a:r>
            <a:r>
              <a:rPr lang="en-NZ" b="0" i="0" err="1">
                <a:highlight>
                  <a:srgbClr val="FFFF00"/>
                </a:highlight>
              </a:rPr>
              <a:t>pito</a:t>
            </a:r>
            <a:r>
              <a:rPr lang="en-NZ" b="0" i="0">
                <a:highlight>
                  <a:srgbClr val="FFFF00"/>
                </a:highlight>
              </a:rPr>
              <a:t> </a:t>
            </a:r>
            <a:r>
              <a:rPr lang="en-NZ" b="0" i="0" err="1">
                <a:highlight>
                  <a:srgbClr val="FFFF00"/>
                </a:highlight>
              </a:rPr>
              <a:t>whakararo</a:t>
            </a:r>
            <a:r>
              <a:rPr lang="en-NZ" b="0" i="0">
                <a:highlight>
                  <a:srgbClr val="FFFF00"/>
                </a:highlight>
              </a:rPr>
              <a:t> o te </a:t>
            </a:r>
            <a:r>
              <a:rPr lang="en-NZ" b="0" i="0" err="1">
                <a:highlight>
                  <a:srgbClr val="FFFF00"/>
                </a:highlight>
              </a:rPr>
              <a:t>ata</a:t>
            </a:r>
            <a:r>
              <a:rPr lang="en-NZ" b="0" i="0">
                <a:highlight>
                  <a:srgbClr val="FFFF00"/>
                </a:highlight>
              </a:rPr>
              <a:t>)</a:t>
            </a:r>
            <a:endParaRPr lang="en-NZ" b="1" i="1">
              <a:highlight>
                <a:srgbClr val="FFFF00"/>
              </a:highlight>
            </a:endParaRPr>
          </a:p>
          <a:p>
            <a:pPr defTabSz="990752">
              <a:defRPr/>
            </a:pPr>
            <a:endParaRPr lang="en-NZ" b="1" i="1"/>
          </a:p>
          <a:p>
            <a:pPr defTabSz="990752">
              <a:defRPr/>
            </a:pPr>
            <a:r>
              <a:rPr lang="en-NZ" b="1" i="1"/>
              <a:t>Hei tohu kōrero:</a:t>
            </a:r>
          </a:p>
          <a:p>
            <a:endParaRPr lang="en-NZ"/>
          </a:p>
          <a:p>
            <a:r>
              <a:rPr lang="en-NZ"/>
              <a:t>“</a:t>
            </a:r>
            <a:r>
              <a:rPr lang="en-NZ" err="1"/>
              <a:t>Arā</a:t>
            </a:r>
            <a:r>
              <a:rPr lang="en-NZ"/>
              <a:t> </a:t>
            </a:r>
            <a:r>
              <a:rPr lang="en-NZ" err="1"/>
              <a:t>tētahi</a:t>
            </a:r>
            <a:r>
              <a:rPr lang="en-NZ"/>
              <a:t> ara rerewhenua e </a:t>
            </a:r>
            <a:r>
              <a:rPr lang="en-NZ" err="1"/>
              <a:t>pātata</a:t>
            </a:r>
            <a:r>
              <a:rPr lang="en-NZ"/>
              <a:t> ana ki tō kura. Ko </a:t>
            </a:r>
            <a:r>
              <a:rPr lang="en-NZ" err="1"/>
              <a:t>tāna</a:t>
            </a:r>
            <a:r>
              <a:rPr lang="en-NZ"/>
              <a:t>, he </a:t>
            </a:r>
            <a:r>
              <a:rPr lang="en-NZ" err="1"/>
              <a:t>kawe</a:t>
            </a:r>
            <a:r>
              <a:rPr lang="en-NZ"/>
              <a:t> [</a:t>
            </a:r>
            <a:r>
              <a:rPr lang="en-NZ" err="1"/>
              <a:t>tūmomo</a:t>
            </a:r>
            <a:r>
              <a:rPr lang="en-NZ"/>
              <a:t> </a:t>
            </a:r>
            <a:r>
              <a:rPr lang="en-NZ" err="1"/>
              <a:t>utanga</a:t>
            </a:r>
            <a:r>
              <a:rPr lang="en-NZ"/>
              <a:t>] </a:t>
            </a:r>
            <a:r>
              <a:rPr lang="en-NZ" err="1"/>
              <a:t>atu</a:t>
            </a:r>
            <a:r>
              <a:rPr lang="en-NZ"/>
              <a:t> i [</a:t>
            </a:r>
            <a:r>
              <a:rPr lang="en-NZ" err="1"/>
              <a:t>tūwāhi</a:t>
            </a:r>
            <a:r>
              <a:rPr lang="en-NZ"/>
              <a:t>] ki [</a:t>
            </a:r>
            <a:r>
              <a:rPr lang="en-NZ" err="1"/>
              <a:t>tūwāhi</a:t>
            </a:r>
            <a:r>
              <a:rPr lang="en-NZ"/>
              <a:t>].” </a:t>
            </a:r>
            <a:r>
              <a:rPr lang="en-NZ" i="1"/>
              <a:t>(</a:t>
            </a:r>
            <a:r>
              <a:rPr lang="fi-FI" i="1"/>
              <a:t>hei tauira, ko tāna, he kawe kōporo atu i Te Tai Poutini ki Ōtautahi</a:t>
            </a:r>
            <a:r>
              <a:rPr lang="en-NZ" i="1"/>
              <a:t>).</a:t>
            </a:r>
          </a:p>
          <a:p>
            <a:endParaRPr lang="en-NZ" i="1"/>
          </a:p>
          <a:p>
            <a:r>
              <a:rPr lang="en-NZ" i="0"/>
              <a:t>“</a:t>
            </a:r>
            <a:r>
              <a:rPr lang="en-NZ" i="0" err="1"/>
              <a:t>Whakatūria</a:t>
            </a:r>
            <a:r>
              <a:rPr lang="en-NZ" i="0"/>
              <a:t> tō </a:t>
            </a:r>
            <a:r>
              <a:rPr lang="en-NZ" i="0" err="1"/>
              <a:t>ringa</a:t>
            </a:r>
            <a:r>
              <a:rPr lang="en-NZ" i="0"/>
              <a:t> </a:t>
            </a:r>
            <a:r>
              <a:rPr lang="en-NZ" i="0" err="1"/>
              <a:t>mehemea</a:t>
            </a:r>
            <a:r>
              <a:rPr lang="en-NZ" i="0"/>
              <a:t> kei te </a:t>
            </a:r>
            <a:r>
              <a:rPr lang="en-NZ" i="0" err="1"/>
              <a:t>mōhio</a:t>
            </a:r>
            <a:r>
              <a:rPr lang="en-NZ" i="0"/>
              <a:t> </a:t>
            </a:r>
            <a:r>
              <a:rPr lang="en-NZ" i="0" err="1"/>
              <a:t>koe</a:t>
            </a:r>
            <a:r>
              <a:rPr lang="en-NZ" i="0"/>
              <a:t> ki te ara rerewhenua i te taha </a:t>
            </a:r>
            <a:r>
              <a:rPr lang="en-NZ" i="0" err="1"/>
              <a:t>mauī</a:t>
            </a:r>
            <a:r>
              <a:rPr lang="en-NZ" i="0"/>
              <a:t>. He ara whakawhiti e </a:t>
            </a:r>
            <a:r>
              <a:rPr lang="en-NZ" i="0" err="1"/>
              <a:t>pātata</a:t>
            </a:r>
            <a:r>
              <a:rPr lang="en-NZ" i="0"/>
              <a:t> ana ki tō kura hei </a:t>
            </a:r>
            <a:r>
              <a:rPr lang="en-NZ" i="0" err="1"/>
              <a:t>whakamahi</a:t>
            </a:r>
            <a:r>
              <a:rPr lang="en-NZ" i="0"/>
              <a:t> </a:t>
            </a:r>
            <a:r>
              <a:rPr lang="en-NZ" i="0" err="1"/>
              <a:t>mā</a:t>
            </a:r>
            <a:r>
              <a:rPr lang="en-NZ" i="0"/>
              <a:t> te </a:t>
            </a:r>
            <a:r>
              <a:rPr lang="en-NZ" i="0" err="1"/>
              <a:t>waehīkoi</a:t>
            </a:r>
            <a:r>
              <a:rPr lang="en-NZ" i="0"/>
              <a:t>, </a:t>
            </a:r>
            <a:r>
              <a:rPr lang="en-NZ" i="0" err="1"/>
              <a:t>mā</a:t>
            </a:r>
            <a:r>
              <a:rPr lang="en-NZ" i="0"/>
              <a:t> te </a:t>
            </a:r>
            <a:r>
              <a:rPr lang="en-NZ" i="0" err="1"/>
              <a:t>kaieke</a:t>
            </a:r>
            <a:r>
              <a:rPr lang="en-NZ" i="0"/>
              <a:t> </a:t>
            </a:r>
            <a:r>
              <a:rPr lang="en-NZ" i="0" err="1"/>
              <a:t>paihikara</a:t>
            </a:r>
            <a:r>
              <a:rPr lang="en-NZ" i="0"/>
              <a:t>, </a:t>
            </a:r>
            <a:r>
              <a:rPr lang="en-NZ" i="0" err="1"/>
              <a:t>mā</a:t>
            </a:r>
            <a:r>
              <a:rPr lang="en-NZ" i="0"/>
              <a:t> te </a:t>
            </a:r>
            <a:r>
              <a:rPr lang="en-NZ" i="0" err="1"/>
              <a:t>motokā</a:t>
            </a:r>
            <a:r>
              <a:rPr lang="en-NZ" i="0"/>
              <a:t>, </a:t>
            </a:r>
            <a:r>
              <a:rPr lang="en-NZ" i="0" err="1"/>
              <a:t>mā</a:t>
            </a:r>
            <a:r>
              <a:rPr lang="en-NZ" i="0"/>
              <a:t> te </a:t>
            </a:r>
            <a:r>
              <a:rPr lang="en-NZ" i="0" err="1"/>
              <a:t>taraka</a:t>
            </a:r>
            <a:r>
              <a:rPr lang="en-NZ" i="0"/>
              <a:t> </a:t>
            </a:r>
            <a:r>
              <a:rPr lang="en-NZ" i="0" err="1"/>
              <a:t>anō</a:t>
            </a:r>
            <a:r>
              <a:rPr lang="en-NZ" i="0"/>
              <a:t> hoki hei whakawhiti i ngā ara rerewhenua.”</a:t>
            </a:r>
          </a:p>
          <a:p>
            <a:endParaRPr lang="en-NZ" b="1" i="1">
              <a:highlight>
                <a:srgbClr val="FFFF00"/>
              </a:highlight>
            </a:endParaRPr>
          </a:p>
          <a:p>
            <a:endParaRPr lang="en-NZ" b="1" i="1">
              <a:highlight>
                <a:srgbClr val="FFFF00"/>
              </a:highlight>
            </a:endParaRPr>
          </a:p>
          <a:p>
            <a:r>
              <a:rPr lang="en-NZ" b="1" i="1">
                <a:highlight>
                  <a:srgbClr val="FFFF00"/>
                </a:highlight>
              </a:rPr>
              <a:t>Customisation:</a:t>
            </a:r>
          </a:p>
          <a:p>
            <a:pPr marL="185766" indent="-185766">
              <a:buFont typeface="Arial" panose="020B0604020202020204" pitchFamily="34" charset="0"/>
              <a:buChar char="•"/>
            </a:pPr>
            <a:r>
              <a:rPr lang="en-NZ" b="0" i="0">
                <a:highlight>
                  <a:srgbClr val="FFFF00"/>
                </a:highlight>
              </a:rPr>
              <a:t>Replace textbox with appropriate place names.</a:t>
            </a:r>
          </a:p>
          <a:p>
            <a:pPr marL="185766" indent="-185766">
              <a:buFont typeface="Arial" panose="020B0604020202020204" pitchFamily="34" charset="0"/>
              <a:buChar char="•"/>
            </a:pPr>
            <a:r>
              <a:rPr lang="en-NZ" b="0" i="0">
                <a:highlight>
                  <a:srgbClr val="FFFF00"/>
                </a:highlight>
              </a:rPr>
              <a:t>Replace left picture with screenshot of local RLX from google street view.</a:t>
            </a:r>
          </a:p>
          <a:p>
            <a:pPr marL="185766" indent="-185766">
              <a:buFont typeface="Arial" panose="020B0604020202020204" pitchFamily="34" charset="0"/>
              <a:buChar char="•"/>
            </a:pPr>
            <a:r>
              <a:rPr lang="en-NZ" b="0" i="0">
                <a:highlight>
                  <a:srgbClr val="FFFF00"/>
                </a:highlight>
              </a:rPr>
              <a:t>Replace right picture with image of a train carrying local freight type. (Some photo options are off screen to the bottom of the slide). </a:t>
            </a:r>
            <a:endParaRPr lang="en-NZ" b="1" i="1">
              <a:highlight>
                <a:srgbClr val="FFFF00"/>
              </a:highlight>
            </a:endParaRPr>
          </a:p>
          <a:p>
            <a:pPr defTabSz="990752">
              <a:defRPr/>
            </a:pPr>
            <a:endParaRPr lang="en-NZ" b="1" i="1"/>
          </a:p>
          <a:p>
            <a:pPr defTabSz="990752">
              <a:defRPr/>
            </a:pPr>
            <a:r>
              <a:rPr lang="en-NZ" b="1" i="1"/>
              <a:t>Talking points:</a:t>
            </a:r>
          </a:p>
          <a:p>
            <a:endParaRPr lang="en-NZ"/>
          </a:p>
          <a:p>
            <a:r>
              <a:rPr lang="en-NZ"/>
              <a:t>“There is a railway line quite close to your school. It transports [freight type] from [location] to [location].” </a:t>
            </a:r>
            <a:r>
              <a:rPr lang="en-NZ" i="1"/>
              <a:t>(e.g., It transports coal from the West Coast to Christchurch).</a:t>
            </a:r>
          </a:p>
          <a:p>
            <a:endParaRPr lang="en-NZ" i="1"/>
          </a:p>
          <a:p>
            <a:r>
              <a:rPr lang="en-NZ" i="0"/>
              <a:t>“Put your hand up if you recognise the crossing on the left. It is a crossing close to your school that pedestrians, cyclists, cars, and trucks use to cross over the railway lines.”</a:t>
            </a:r>
          </a:p>
          <a:p>
            <a:endParaRPr lang="en-NZ"/>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3</a:t>
            </a:fld>
            <a:endParaRPr lang="en-NZ"/>
          </a:p>
        </p:txBody>
      </p:sp>
    </p:spTree>
    <p:extLst>
      <p:ext uri="{BB962C8B-B14F-4D97-AF65-F5344CB8AC3E}">
        <p14:creationId xmlns:p14="http://schemas.microsoft.com/office/powerpoint/2010/main" val="332466961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marL="0" marR="0" lvl="0" indent="0" algn="l" defTabSz="990752" rtl="0" eaLnBrk="1" fontAlgn="auto" latinLnBrk="0" hangingPunct="1">
              <a:lnSpc>
                <a:spcPct val="100000"/>
              </a:lnSpc>
              <a:spcBef>
                <a:spcPts val="0"/>
              </a:spcBef>
              <a:spcAft>
                <a:spcPts val="0"/>
              </a:spcAft>
              <a:buClrTx/>
              <a:buSzTx/>
              <a:buFontTx/>
              <a:buNone/>
              <a:tabLst/>
              <a:defRPr/>
            </a:pPr>
            <a:r>
              <a:rPr lang="en-NZ" b="1" i="1"/>
              <a:t>Hei tohu kōrero:</a:t>
            </a:r>
          </a:p>
          <a:p>
            <a:pPr defTabSz="990752">
              <a:defRPr/>
            </a:pPr>
            <a:endParaRPr lang="en-NZ" b="1" i="1"/>
          </a:p>
          <a:p>
            <a:pPr defTabSz="990752">
              <a:defRPr/>
            </a:pPr>
            <a:r>
              <a:rPr lang="en-NZ" sz="1400" b="0" i="0" u="none" strike="noStrike" kern="1200">
                <a:solidFill>
                  <a:schemeClr val="tx1"/>
                </a:solidFill>
                <a:effectLst/>
                <a:latin typeface="+mn-lt"/>
                <a:ea typeface="+mn-ea"/>
                <a:cs typeface="+mn-cs"/>
              </a:rPr>
              <a:t>“</a:t>
            </a:r>
            <a:r>
              <a:rPr lang="en-NZ" sz="1400" b="0" i="0" u="none" strike="noStrike" kern="1200" err="1">
                <a:solidFill>
                  <a:schemeClr val="tx1"/>
                </a:solidFill>
                <a:effectLst/>
                <a:latin typeface="+mn-lt"/>
                <a:ea typeface="+mn-ea"/>
                <a:cs typeface="+mn-cs"/>
              </a:rPr>
              <a:t>Pātai</a:t>
            </a:r>
            <a:r>
              <a:rPr lang="en-NZ" sz="1400" b="0" i="0" u="none" strike="noStrike" kern="1200">
                <a:solidFill>
                  <a:schemeClr val="tx1"/>
                </a:solidFill>
                <a:effectLst/>
                <a:latin typeface="+mn-lt"/>
                <a:ea typeface="+mn-ea"/>
                <a:cs typeface="+mn-cs"/>
              </a:rPr>
              <a:t> 3, Me aha </a:t>
            </a:r>
            <a:r>
              <a:rPr lang="en-NZ" sz="1400" b="0" i="0" u="none" strike="noStrike" kern="1200" err="1">
                <a:solidFill>
                  <a:schemeClr val="tx1"/>
                </a:solidFill>
                <a:effectLst/>
                <a:latin typeface="+mn-lt"/>
                <a:ea typeface="+mn-ea"/>
                <a:cs typeface="+mn-cs"/>
              </a:rPr>
              <a:t>koe</a:t>
            </a:r>
            <a:r>
              <a:rPr lang="en-NZ" sz="1400" b="0" i="0" u="none" strike="noStrike" kern="1200">
                <a:solidFill>
                  <a:schemeClr val="tx1"/>
                </a:solidFill>
                <a:effectLst/>
                <a:latin typeface="+mn-lt"/>
                <a:ea typeface="+mn-ea"/>
                <a:cs typeface="+mn-cs"/>
              </a:rPr>
              <a:t> ki te kitea </a:t>
            </a:r>
            <a:r>
              <a:rPr lang="en-NZ" sz="1400" b="0" i="0" u="none" strike="noStrike" kern="1200" err="1">
                <a:solidFill>
                  <a:schemeClr val="tx1"/>
                </a:solidFill>
                <a:effectLst/>
                <a:latin typeface="+mn-lt"/>
                <a:ea typeface="+mn-ea"/>
                <a:cs typeface="+mn-cs"/>
              </a:rPr>
              <a:t>tētahi</a:t>
            </a:r>
            <a:r>
              <a:rPr lang="en-NZ" sz="1400" b="0" i="0" u="none" strike="noStrike" kern="1200">
                <a:solidFill>
                  <a:schemeClr val="tx1"/>
                </a:solidFill>
                <a:effectLst/>
                <a:latin typeface="+mn-lt"/>
                <a:ea typeface="+mn-ea"/>
                <a:cs typeface="+mn-cs"/>
              </a:rPr>
              <a:t> e </a:t>
            </a:r>
            <a:r>
              <a:rPr lang="en-NZ" sz="1400" b="0" i="0" u="none" strike="noStrike" kern="1200" err="1">
                <a:solidFill>
                  <a:schemeClr val="tx1"/>
                </a:solidFill>
                <a:effectLst/>
                <a:latin typeface="+mn-lt"/>
                <a:ea typeface="+mn-ea"/>
                <a:cs typeface="+mn-cs"/>
              </a:rPr>
              <a:t>tākaro</a:t>
            </a:r>
            <a:r>
              <a:rPr lang="en-NZ" sz="1400" b="0" i="0" u="none" strike="noStrike" kern="1200">
                <a:solidFill>
                  <a:schemeClr val="tx1"/>
                </a:solidFill>
                <a:effectLst/>
                <a:latin typeface="+mn-lt"/>
                <a:ea typeface="+mn-ea"/>
                <a:cs typeface="+mn-cs"/>
              </a:rPr>
              <a:t> haere ana i te taha ara rerewhenua?</a:t>
            </a:r>
            <a:r>
              <a:rPr lang="en-NZ"/>
              <a:t> </a:t>
            </a:r>
          </a:p>
          <a:p>
            <a:pPr defTabSz="990752">
              <a:defRPr/>
            </a:pPr>
            <a:endParaRPr lang="en-NZ" sz="1400" b="0" i="0" u="none" strike="noStrike" kern="1200">
              <a:solidFill>
                <a:schemeClr val="tx1"/>
              </a:solidFill>
              <a:effectLst/>
              <a:latin typeface="+mn-lt"/>
              <a:ea typeface="+mn-ea"/>
              <a:cs typeface="+mn-cs"/>
            </a:endParaRPr>
          </a:p>
          <a:p>
            <a:pPr marL="342900" indent="-342900" defTabSz="990752">
              <a:buAutoNum type="arabicPeriod"/>
              <a:defRPr/>
            </a:pPr>
            <a:r>
              <a:rPr lang="en-NZ" sz="1400" b="0" i="0" u="none" strike="noStrike" kern="1200">
                <a:solidFill>
                  <a:schemeClr val="tx1"/>
                </a:solidFill>
                <a:effectLst/>
                <a:latin typeface="+mn-lt"/>
                <a:ea typeface="+mn-ea"/>
                <a:cs typeface="+mn-cs"/>
              </a:rPr>
              <a:t>Me </a:t>
            </a:r>
            <a:r>
              <a:rPr lang="en-NZ" sz="1400" b="0" i="0" u="none" strike="noStrike" kern="1200" err="1">
                <a:solidFill>
                  <a:schemeClr val="tx1"/>
                </a:solidFill>
                <a:effectLst/>
                <a:latin typeface="+mn-lt"/>
                <a:ea typeface="+mn-ea"/>
                <a:cs typeface="+mn-cs"/>
              </a:rPr>
              <a:t>tākaro</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tahi</a:t>
            </a:r>
            <a:r>
              <a:rPr lang="en-NZ" sz="1400" b="0" i="0" u="none" strike="noStrike" kern="1200">
                <a:solidFill>
                  <a:schemeClr val="tx1"/>
                </a:solidFill>
                <a:effectLst/>
                <a:latin typeface="+mn-lt"/>
                <a:ea typeface="+mn-ea"/>
                <a:cs typeface="+mn-cs"/>
              </a:rPr>
              <a:t> ki a </a:t>
            </a:r>
            <a:r>
              <a:rPr lang="en-NZ" sz="1400" b="0" i="0" u="none" strike="noStrike" kern="1200" err="1">
                <a:solidFill>
                  <a:schemeClr val="tx1"/>
                </a:solidFill>
                <a:effectLst/>
                <a:latin typeface="+mn-lt"/>
                <a:ea typeface="+mn-ea"/>
                <a:cs typeface="+mn-cs"/>
              </a:rPr>
              <a:t>rātou</a:t>
            </a:r>
            <a:r>
              <a:rPr lang="en-NZ" sz="1400" b="0" i="0" u="none" strike="noStrike" kern="1200">
                <a:solidFill>
                  <a:schemeClr val="tx1"/>
                </a:solidFill>
                <a:effectLst/>
                <a:latin typeface="+mn-lt"/>
                <a:ea typeface="+mn-ea"/>
                <a:cs typeface="+mn-cs"/>
              </a:rPr>
              <a:t>.</a:t>
            </a:r>
          </a:p>
          <a:p>
            <a:pPr marL="342900" indent="-342900" defTabSz="990752">
              <a:buAutoNum type="arabicPeriod"/>
              <a:defRPr/>
            </a:pPr>
            <a:r>
              <a:rPr lang="en-NZ" sz="1400" b="0" i="0" u="none" strike="noStrike" kern="1200">
                <a:solidFill>
                  <a:schemeClr val="tx1"/>
                </a:solidFill>
                <a:effectLst/>
                <a:latin typeface="+mn-lt"/>
                <a:ea typeface="+mn-ea"/>
                <a:cs typeface="+mn-cs"/>
              </a:rPr>
              <a:t>Me </a:t>
            </a:r>
            <a:r>
              <a:rPr lang="en-NZ" sz="1400" b="0" i="0" u="none" strike="noStrike" kern="1200" err="1">
                <a:solidFill>
                  <a:schemeClr val="tx1"/>
                </a:solidFill>
                <a:effectLst/>
                <a:latin typeface="+mn-lt"/>
                <a:ea typeface="+mn-ea"/>
                <a:cs typeface="+mn-cs"/>
              </a:rPr>
              <a:t>kotahi</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atu</a:t>
            </a:r>
            <a:r>
              <a:rPr lang="en-NZ" sz="1400" b="0" i="0" u="none" strike="noStrike" kern="1200">
                <a:solidFill>
                  <a:schemeClr val="tx1"/>
                </a:solidFill>
                <a:effectLst/>
                <a:latin typeface="+mn-lt"/>
                <a:ea typeface="+mn-ea"/>
                <a:cs typeface="+mn-cs"/>
              </a:rPr>
              <a:t> ki te </a:t>
            </a:r>
            <a:r>
              <a:rPr lang="en-NZ" sz="1400" b="0" i="0" u="none" strike="noStrike" kern="1200" err="1">
                <a:solidFill>
                  <a:schemeClr val="tx1"/>
                </a:solidFill>
                <a:effectLst/>
                <a:latin typeface="+mn-lt"/>
                <a:ea typeface="+mn-ea"/>
                <a:cs typeface="+mn-cs"/>
              </a:rPr>
              <a:t>whākī</a:t>
            </a:r>
            <a:r>
              <a:rPr lang="en-NZ" sz="1400" b="0" i="0" u="none" strike="noStrike" kern="1200">
                <a:solidFill>
                  <a:schemeClr val="tx1"/>
                </a:solidFill>
                <a:effectLst/>
                <a:latin typeface="+mn-lt"/>
                <a:ea typeface="+mn-ea"/>
                <a:cs typeface="+mn-cs"/>
              </a:rPr>
              <a:t> ki </a:t>
            </a:r>
            <a:r>
              <a:rPr lang="en-NZ" sz="1400" b="0" i="0" u="none" strike="noStrike" kern="1200" err="1">
                <a:solidFill>
                  <a:schemeClr val="tx1"/>
                </a:solidFill>
                <a:effectLst/>
                <a:latin typeface="+mn-lt"/>
                <a:ea typeface="+mn-ea"/>
                <a:cs typeface="+mn-cs"/>
              </a:rPr>
              <a:t>tētahi</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pakeke</a:t>
            </a:r>
            <a:r>
              <a:rPr lang="en-NZ"/>
              <a:t> </a:t>
            </a:r>
          </a:p>
          <a:p>
            <a:pPr marL="342900" indent="-342900" defTabSz="990752">
              <a:buAutoNum type="arabicPeriod"/>
              <a:defRPr/>
            </a:pPr>
            <a:endParaRPr lang="en-NZ" b="1" i="1"/>
          </a:p>
          <a:p>
            <a:pPr marL="0" indent="0" defTabSz="990752">
              <a:buNone/>
              <a:defRPr/>
            </a:pPr>
            <a:r>
              <a:rPr lang="en-NZ" sz="1400" b="0" i="0" u="none" strike="noStrike" kern="1200">
                <a:solidFill>
                  <a:schemeClr val="tx1"/>
                </a:solidFill>
                <a:effectLst/>
                <a:latin typeface="+mn-lt"/>
                <a:ea typeface="+mn-ea"/>
                <a:cs typeface="+mn-cs"/>
              </a:rPr>
              <a:t>"</a:t>
            </a:r>
            <a:r>
              <a:rPr lang="en-NZ" sz="1400" b="0" i="0" u="none" strike="noStrike" kern="1200" err="1">
                <a:solidFill>
                  <a:schemeClr val="tx1"/>
                </a:solidFill>
                <a:effectLst/>
                <a:latin typeface="+mn-lt"/>
                <a:ea typeface="+mn-ea"/>
                <a:cs typeface="+mn-cs"/>
              </a:rPr>
              <a:t>Mehemea</a:t>
            </a:r>
            <a:r>
              <a:rPr lang="en-NZ" sz="1400" b="0" i="0" u="none" strike="noStrike" kern="1200">
                <a:solidFill>
                  <a:schemeClr val="tx1"/>
                </a:solidFill>
                <a:effectLst/>
                <a:latin typeface="+mn-lt"/>
                <a:ea typeface="+mn-ea"/>
                <a:cs typeface="+mn-cs"/>
              </a:rPr>
              <a:t> e </a:t>
            </a:r>
            <a:r>
              <a:rPr lang="en-NZ" sz="1400" b="0" i="0" u="none" strike="noStrike" kern="1200" err="1">
                <a:solidFill>
                  <a:schemeClr val="tx1"/>
                </a:solidFill>
                <a:effectLst/>
                <a:latin typeface="+mn-lt"/>
                <a:ea typeface="+mn-ea"/>
                <a:cs typeface="+mn-cs"/>
              </a:rPr>
              <a:t>whakapae</a:t>
            </a:r>
            <a:r>
              <a:rPr lang="en-NZ" sz="1400" b="0" i="0" u="none" strike="noStrike" kern="1200">
                <a:solidFill>
                  <a:schemeClr val="tx1"/>
                </a:solidFill>
                <a:effectLst/>
                <a:latin typeface="+mn-lt"/>
                <a:ea typeface="+mn-ea"/>
                <a:cs typeface="+mn-cs"/>
              </a:rPr>
              <a:t> ana </a:t>
            </a:r>
            <a:r>
              <a:rPr lang="en-NZ" sz="1400" b="0" i="0" u="none" strike="noStrike" kern="1200" err="1">
                <a:solidFill>
                  <a:schemeClr val="tx1"/>
                </a:solidFill>
                <a:effectLst/>
                <a:latin typeface="+mn-lt"/>
                <a:ea typeface="+mn-ea"/>
                <a:cs typeface="+mn-cs"/>
              </a:rPr>
              <a:t>koe</a:t>
            </a:r>
            <a:r>
              <a:rPr lang="en-NZ" sz="1400" b="0" i="0" u="none" strike="noStrike" kern="1200">
                <a:solidFill>
                  <a:schemeClr val="tx1"/>
                </a:solidFill>
                <a:effectLst/>
                <a:latin typeface="+mn-lt"/>
                <a:ea typeface="+mn-ea"/>
                <a:cs typeface="+mn-cs"/>
              </a:rPr>
              <a:t>, ko </a:t>
            </a:r>
            <a:r>
              <a:rPr lang="en-NZ" sz="1400" b="0" i="0" u="none" strike="noStrike" kern="1200" err="1">
                <a:solidFill>
                  <a:schemeClr val="tx1"/>
                </a:solidFill>
                <a:effectLst/>
                <a:latin typeface="+mn-lt"/>
                <a:ea typeface="+mn-ea"/>
                <a:cs typeface="+mn-cs"/>
              </a:rPr>
              <a:t>tahi</a:t>
            </a:r>
            <a:r>
              <a:rPr lang="en-NZ" sz="1400" b="0" i="0" u="none" strike="noStrike" kern="1200">
                <a:solidFill>
                  <a:schemeClr val="tx1"/>
                </a:solidFill>
                <a:effectLst/>
                <a:latin typeface="+mn-lt"/>
                <a:ea typeface="+mn-ea"/>
                <a:cs typeface="+mn-cs"/>
              </a:rPr>
              <a:t> te </a:t>
            </a:r>
            <a:r>
              <a:rPr lang="en-NZ" sz="1400" b="0" i="0" u="none" strike="noStrike" kern="1200" err="1">
                <a:solidFill>
                  <a:schemeClr val="tx1"/>
                </a:solidFill>
                <a:effectLst/>
                <a:latin typeface="+mn-lt"/>
                <a:ea typeface="+mn-ea"/>
                <a:cs typeface="+mn-cs"/>
              </a:rPr>
              <a:t>whakautu</a:t>
            </a:r>
            <a:r>
              <a:rPr lang="en-NZ" sz="1400" b="0" i="0" u="none" strike="noStrike" kern="1200">
                <a:solidFill>
                  <a:schemeClr val="tx1"/>
                </a:solidFill>
                <a:effectLst/>
                <a:latin typeface="+mn-lt"/>
                <a:ea typeface="+mn-ea"/>
                <a:cs typeface="+mn-cs"/>
              </a:rPr>
              <a:t>, kia </a:t>
            </a:r>
            <a:r>
              <a:rPr lang="en-NZ" sz="1400" b="0" i="0" u="none" strike="noStrike" kern="1200" err="1">
                <a:solidFill>
                  <a:schemeClr val="tx1"/>
                </a:solidFill>
                <a:effectLst/>
                <a:latin typeface="+mn-lt"/>
                <a:ea typeface="+mn-ea"/>
                <a:cs typeface="+mn-cs"/>
              </a:rPr>
              <a:t>mau</a:t>
            </a:r>
            <a:r>
              <a:rPr lang="en-NZ" sz="1400" b="0" i="0" u="none" strike="noStrike" kern="1200">
                <a:solidFill>
                  <a:schemeClr val="tx1"/>
                </a:solidFill>
                <a:effectLst/>
                <a:latin typeface="+mn-lt"/>
                <a:ea typeface="+mn-ea"/>
                <a:cs typeface="+mn-cs"/>
              </a:rPr>
              <a:t> ō </a:t>
            </a:r>
            <a:r>
              <a:rPr lang="en-NZ" sz="1400" b="0" i="0" u="none" strike="noStrike" kern="1200" err="1">
                <a:solidFill>
                  <a:schemeClr val="tx1"/>
                </a:solidFill>
                <a:effectLst/>
                <a:latin typeface="+mn-lt"/>
                <a:ea typeface="+mn-ea"/>
                <a:cs typeface="+mn-cs"/>
              </a:rPr>
              <a:t>ringa</a:t>
            </a:r>
            <a:r>
              <a:rPr lang="en-NZ" sz="1400" b="0" i="0" u="none" strike="noStrike" kern="1200">
                <a:solidFill>
                  <a:schemeClr val="tx1"/>
                </a:solidFill>
                <a:effectLst/>
                <a:latin typeface="+mn-lt"/>
                <a:ea typeface="+mn-ea"/>
                <a:cs typeface="+mn-cs"/>
              </a:rPr>
              <a:t> ki te hope!’”</a:t>
            </a:r>
            <a:r>
              <a:rPr lang="en-NZ"/>
              <a:t> </a:t>
            </a:r>
          </a:p>
          <a:p>
            <a:pPr marL="0" indent="0" defTabSz="990752">
              <a:buNone/>
              <a:defRPr/>
            </a:pPr>
            <a:r>
              <a:rPr lang="en-NZ" sz="1400" b="0" i="0" u="none" strike="noStrike" kern="1200">
                <a:solidFill>
                  <a:schemeClr val="tx1"/>
                </a:solidFill>
                <a:effectLst/>
                <a:latin typeface="+mn-lt"/>
                <a:ea typeface="+mn-ea"/>
                <a:cs typeface="+mn-cs"/>
              </a:rPr>
              <a:t>"</a:t>
            </a:r>
            <a:r>
              <a:rPr lang="en-NZ" sz="1400" b="0" i="0" u="none" strike="noStrike" kern="1200" err="1">
                <a:solidFill>
                  <a:schemeClr val="tx1"/>
                </a:solidFill>
                <a:effectLst/>
                <a:latin typeface="+mn-lt"/>
                <a:ea typeface="+mn-ea"/>
                <a:cs typeface="+mn-cs"/>
              </a:rPr>
              <a:t>Mehemea</a:t>
            </a:r>
            <a:r>
              <a:rPr lang="en-NZ" sz="1400" b="0" i="0" u="none" strike="noStrike" kern="1200">
                <a:solidFill>
                  <a:schemeClr val="tx1"/>
                </a:solidFill>
                <a:effectLst/>
                <a:latin typeface="+mn-lt"/>
                <a:ea typeface="+mn-ea"/>
                <a:cs typeface="+mn-cs"/>
              </a:rPr>
              <a:t> e </a:t>
            </a:r>
            <a:r>
              <a:rPr lang="en-NZ" sz="1400" b="0" i="0" u="none" strike="noStrike" kern="1200" err="1">
                <a:solidFill>
                  <a:schemeClr val="tx1"/>
                </a:solidFill>
                <a:effectLst/>
                <a:latin typeface="+mn-lt"/>
                <a:ea typeface="+mn-ea"/>
                <a:cs typeface="+mn-cs"/>
              </a:rPr>
              <a:t>whakapae</a:t>
            </a:r>
            <a:r>
              <a:rPr lang="en-NZ" sz="1400" b="0" i="0" u="none" strike="noStrike" kern="1200">
                <a:solidFill>
                  <a:schemeClr val="tx1"/>
                </a:solidFill>
                <a:effectLst/>
                <a:latin typeface="+mn-lt"/>
                <a:ea typeface="+mn-ea"/>
                <a:cs typeface="+mn-cs"/>
              </a:rPr>
              <a:t> ana </a:t>
            </a:r>
            <a:r>
              <a:rPr lang="en-NZ" sz="1400" b="0" i="0" u="none" strike="noStrike" kern="1200" err="1">
                <a:solidFill>
                  <a:schemeClr val="tx1"/>
                </a:solidFill>
                <a:effectLst/>
                <a:latin typeface="+mn-lt"/>
                <a:ea typeface="+mn-ea"/>
                <a:cs typeface="+mn-cs"/>
              </a:rPr>
              <a:t>koe</a:t>
            </a:r>
            <a:r>
              <a:rPr lang="en-NZ" sz="1400" b="0" i="0" u="none" strike="noStrike" kern="1200">
                <a:solidFill>
                  <a:schemeClr val="tx1"/>
                </a:solidFill>
                <a:effectLst/>
                <a:latin typeface="+mn-lt"/>
                <a:ea typeface="+mn-ea"/>
                <a:cs typeface="+mn-cs"/>
              </a:rPr>
              <a:t>, ko </a:t>
            </a:r>
            <a:r>
              <a:rPr lang="en-NZ" sz="1400" b="0" i="0" u="none" strike="noStrike" kern="1200" err="1">
                <a:solidFill>
                  <a:schemeClr val="tx1"/>
                </a:solidFill>
                <a:effectLst/>
                <a:latin typeface="+mn-lt"/>
                <a:ea typeface="+mn-ea"/>
                <a:cs typeface="+mn-cs"/>
              </a:rPr>
              <a:t>rua</a:t>
            </a:r>
            <a:r>
              <a:rPr lang="en-NZ" sz="1400" b="0" i="0" u="none" strike="noStrike" kern="1200">
                <a:solidFill>
                  <a:schemeClr val="tx1"/>
                </a:solidFill>
                <a:effectLst/>
                <a:latin typeface="+mn-lt"/>
                <a:ea typeface="+mn-ea"/>
                <a:cs typeface="+mn-cs"/>
              </a:rPr>
              <a:t> te </a:t>
            </a:r>
            <a:r>
              <a:rPr lang="en-NZ" sz="1400" b="0" i="0" u="none" strike="noStrike" kern="1200" err="1">
                <a:solidFill>
                  <a:schemeClr val="tx1"/>
                </a:solidFill>
                <a:effectLst/>
                <a:latin typeface="+mn-lt"/>
                <a:ea typeface="+mn-ea"/>
                <a:cs typeface="+mn-cs"/>
              </a:rPr>
              <a:t>whakautu</a:t>
            </a:r>
            <a:r>
              <a:rPr lang="en-NZ" sz="1400" b="0" i="0" u="none" strike="noStrike" kern="1200">
                <a:solidFill>
                  <a:schemeClr val="tx1"/>
                </a:solidFill>
                <a:effectLst/>
                <a:latin typeface="+mn-lt"/>
                <a:ea typeface="+mn-ea"/>
                <a:cs typeface="+mn-cs"/>
              </a:rPr>
              <a:t>, kia </a:t>
            </a:r>
            <a:r>
              <a:rPr lang="en-NZ" sz="1400" b="0" i="0" u="none" strike="noStrike" kern="1200" err="1">
                <a:solidFill>
                  <a:schemeClr val="tx1"/>
                </a:solidFill>
                <a:effectLst/>
                <a:latin typeface="+mn-lt"/>
                <a:ea typeface="+mn-ea"/>
                <a:cs typeface="+mn-cs"/>
              </a:rPr>
              <a:t>tū</a:t>
            </a:r>
            <a:r>
              <a:rPr lang="en-NZ" sz="1400" b="0" i="0" u="none" strike="noStrike" kern="1200">
                <a:solidFill>
                  <a:schemeClr val="tx1"/>
                </a:solidFill>
                <a:effectLst/>
                <a:latin typeface="+mn-lt"/>
                <a:ea typeface="+mn-ea"/>
                <a:cs typeface="+mn-cs"/>
              </a:rPr>
              <a:t> ō </a:t>
            </a:r>
            <a:r>
              <a:rPr lang="en-NZ" sz="1400" b="0" i="0" u="none" strike="noStrike" kern="1200" err="1">
                <a:solidFill>
                  <a:schemeClr val="tx1"/>
                </a:solidFill>
                <a:effectLst/>
                <a:latin typeface="+mn-lt"/>
                <a:ea typeface="+mn-ea"/>
                <a:cs typeface="+mn-cs"/>
              </a:rPr>
              <a:t>ringa</a:t>
            </a:r>
            <a:r>
              <a:rPr lang="en-NZ" sz="1400" b="0" i="0" u="none" strike="noStrike" kern="1200">
                <a:solidFill>
                  <a:schemeClr val="tx1"/>
                </a:solidFill>
                <a:effectLst/>
                <a:latin typeface="+mn-lt"/>
                <a:ea typeface="+mn-ea"/>
                <a:cs typeface="+mn-cs"/>
              </a:rPr>
              <a:t> ki te </a:t>
            </a:r>
            <a:r>
              <a:rPr lang="en-NZ" sz="1400" b="0" i="0" u="none" strike="noStrike" kern="1200" err="1">
                <a:solidFill>
                  <a:schemeClr val="tx1"/>
                </a:solidFill>
                <a:effectLst/>
                <a:latin typeface="+mn-lt"/>
                <a:ea typeface="+mn-ea"/>
                <a:cs typeface="+mn-cs"/>
              </a:rPr>
              <a:t>rangi</a:t>
            </a:r>
            <a:r>
              <a:rPr lang="en-NZ" sz="1400" b="0" i="0" u="none" strike="noStrike" kern="1200">
                <a:solidFill>
                  <a:schemeClr val="tx1"/>
                </a:solidFill>
                <a:effectLst/>
                <a:latin typeface="+mn-lt"/>
                <a:ea typeface="+mn-ea"/>
                <a:cs typeface="+mn-cs"/>
              </a:rPr>
              <a:t>!"</a:t>
            </a:r>
            <a:r>
              <a:rPr lang="en-NZ"/>
              <a:t> </a:t>
            </a:r>
          </a:p>
          <a:p>
            <a:pPr marL="0" indent="0" defTabSz="990752">
              <a:buNone/>
              <a:defRPr/>
            </a:pPr>
            <a:endParaRPr lang="en-NZ" b="1" i="1"/>
          </a:p>
          <a:p>
            <a:pPr defTabSz="990752">
              <a:defRPr/>
            </a:pPr>
            <a:endParaRPr lang="en-NZ" b="1" i="1"/>
          </a:p>
          <a:p>
            <a:pPr defTabSz="990752">
              <a:defRPr/>
            </a:pPr>
            <a:r>
              <a:rPr lang="en-NZ" b="1" i="1"/>
              <a:t>Talking points:</a:t>
            </a:r>
          </a:p>
          <a:p>
            <a:endParaRPr lang="en-NZ"/>
          </a:p>
          <a:p>
            <a:r>
              <a:rPr lang="en-NZ"/>
              <a:t>“Question 3, What should you do if you see someone playing on the railway tracks?”</a:t>
            </a:r>
          </a:p>
          <a:p>
            <a:endParaRPr lang="en-NZ"/>
          </a:p>
          <a:p>
            <a:pPr marL="342900" indent="-342900">
              <a:buFont typeface="+mj-lt"/>
              <a:buAutoNum type="arabicPeriod"/>
            </a:pPr>
            <a:r>
              <a:rPr lang="en-NZ"/>
              <a:t>Join in with them and start playing together</a:t>
            </a:r>
          </a:p>
          <a:p>
            <a:pPr marL="342900" indent="-342900">
              <a:buFont typeface="+mj-lt"/>
              <a:buAutoNum type="arabicPeriod"/>
            </a:pPr>
            <a:r>
              <a:rPr lang="en-NZ"/>
              <a:t>Tell an adult straight away</a:t>
            </a:r>
          </a:p>
          <a:p>
            <a:pPr marL="371532" indent="-371532">
              <a:buAutoNum type="alphaUcPeriod" startAt="2"/>
            </a:pPr>
            <a:endParaRPr lang="en-NZ"/>
          </a:p>
          <a:p>
            <a:r>
              <a:rPr lang="en-NZ"/>
              <a:t>“If you think the answer is 1, put your hands on your hips.”</a:t>
            </a:r>
          </a:p>
          <a:p>
            <a:pPr defTabSz="990752">
              <a:defRPr/>
            </a:pPr>
            <a:r>
              <a:rPr lang="en-NZ"/>
              <a:t>“If you think the answer is 2, put your hands in the air.”</a:t>
            </a:r>
          </a:p>
          <a:p>
            <a:endParaRPr lang="en-NZ"/>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1867359-BB8D-4063-9739-3710AE94D246}" type="slidenum">
              <a:rPr kumimoji="0" lang="en-NZ"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a:t>
            </a:fld>
            <a:endParaRPr kumimoji="0" lang="en-NZ"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687178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BD2B67-BC37-CE12-95A3-3ED003C94C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47F2B8-F77A-53D8-D6F3-63AD6BB17C17}"/>
              </a:ext>
            </a:extLst>
          </p:cNvPr>
          <p:cNvSpPr>
            <a:spLocks noGrp="1" noRot="1" noChangeAspect="1"/>
          </p:cNvSpPr>
          <p:nvPr>
            <p:ph type="sldImg"/>
          </p:nvPr>
        </p:nvSpPr>
        <p:spPr>
          <a:xfrm>
            <a:off x="777875" y="1200150"/>
            <a:ext cx="5761038" cy="3240088"/>
          </a:xfrm>
          <a:prstGeom prst="rect">
            <a:avLst/>
          </a:prstGeom>
        </p:spPr>
      </p:sp>
      <p:sp>
        <p:nvSpPr>
          <p:cNvPr id="3" name="Notes Placeholder 2">
            <a:extLst>
              <a:ext uri="{FF2B5EF4-FFF2-40B4-BE49-F238E27FC236}">
                <a16:creationId xmlns:a16="http://schemas.microsoft.com/office/drawing/2014/main" id="{7600B116-8D78-E888-C8FA-412F1EC0B5AB}"/>
              </a:ext>
            </a:extLst>
          </p:cNvPr>
          <p:cNvSpPr>
            <a:spLocks noGrp="1"/>
          </p:cNvSpPr>
          <p:nvPr>
            <p:ph type="body" idx="1"/>
          </p:nvPr>
        </p:nvSpPr>
        <p:spPr>
          <a:xfrm>
            <a:off x="731521" y="4620578"/>
            <a:ext cx="5852160" cy="3780473"/>
          </a:xfrm>
          <a:prstGeom prst="rect">
            <a:avLst/>
          </a:prstGeom>
        </p:spPr>
        <p:txBody>
          <a:bodyPr/>
          <a:lstStyle/>
          <a:p>
            <a:pPr marL="0" marR="0" lvl="0" indent="0" algn="l" defTabSz="990752" rtl="0" eaLnBrk="1" fontAlgn="auto" latinLnBrk="0" hangingPunct="1">
              <a:lnSpc>
                <a:spcPct val="100000"/>
              </a:lnSpc>
              <a:spcBef>
                <a:spcPts val="0"/>
              </a:spcBef>
              <a:spcAft>
                <a:spcPts val="0"/>
              </a:spcAft>
              <a:buClrTx/>
              <a:buSzTx/>
              <a:buFontTx/>
              <a:buNone/>
              <a:tabLst/>
              <a:defRPr/>
            </a:pPr>
            <a:r>
              <a:rPr lang="en-NZ" b="1" i="1"/>
              <a:t>Hei tohu kōrero:</a:t>
            </a:r>
          </a:p>
          <a:p>
            <a:pPr defTabSz="990752">
              <a:defRPr/>
            </a:pPr>
            <a:endParaRPr lang="en-NZ" b="1" i="1"/>
          </a:p>
          <a:p>
            <a:pPr defTabSz="990752">
              <a:defRPr/>
            </a:pPr>
            <a:r>
              <a:rPr lang="en-NZ" b="0" i="1"/>
              <a:t>“Anei te </a:t>
            </a:r>
            <a:r>
              <a:rPr lang="en-NZ" b="0" i="1" err="1"/>
              <a:t>whakautu</a:t>
            </a:r>
            <a:r>
              <a:rPr lang="en-NZ" b="0" i="1"/>
              <a:t>...”</a:t>
            </a:r>
          </a:p>
          <a:p>
            <a:pPr defTabSz="990752">
              <a:defRPr/>
            </a:pPr>
            <a:endParaRPr lang="en-NZ" b="1" i="1"/>
          </a:p>
          <a:p>
            <a:pPr defTabSz="990752">
              <a:defRPr/>
            </a:pPr>
            <a:endParaRPr lang="en-NZ" b="1" i="1"/>
          </a:p>
          <a:p>
            <a:pPr defTabSz="990752">
              <a:defRPr/>
            </a:pPr>
            <a:r>
              <a:rPr lang="en-NZ" b="1" i="1"/>
              <a:t>Talking points:</a:t>
            </a:r>
          </a:p>
          <a:p>
            <a:endParaRPr lang="en-NZ"/>
          </a:p>
          <a:p>
            <a:r>
              <a:rPr lang="en-NZ"/>
              <a:t>“The answer is…”</a:t>
            </a:r>
          </a:p>
          <a:p>
            <a:endParaRPr lang="en-NZ"/>
          </a:p>
        </p:txBody>
      </p:sp>
      <p:sp>
        <p:nvSpPr>
          <p:cNvPr id="4" name="Slide Number Placeholder 3">
            <a:extLst>
              <a:ext uri="{FF2B5EF4-FFF2-40B4-BE49-F238E27FC236}">
                <a16:creationId xmlns:a16="http://schemas.microsoft.com/office/drawing/2014/main" id="{842B46D1-C6BA-738C-3189-757AB56799C7}"/>
              </a:ext>
            </a:extLst>
          </p:cNvPr>
          <p:cNvSpPr>
            <a:spLocks noGrp="1"/>
          </p:cNvSpPr>
          <p:nvPr>
            <p:ph type="sldNum" sz="quarter" idx="5"/>
          </p:nvPr>
        </p:nvSpPr>
        <p:spPr>
          <a:xfrm>
            <a:off x="4143589" y="9119475"/>
            <a:ext cx="3169920" cy="481726"/>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1867359-BB8D-4063-9739-3710AE94D246}" type="slidenum">
              <a:rPr kumimoji="0" lang="en-NZ"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a:t>
            </a:fld>
            <a:endParaRPr kumimoji="0" lang="en-NZ"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463545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71C5E9-6DB0-C9BA-CDE0-8807B9CC28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3C8BA6-A4D3-2E6A-9EE2-F6138A03A017}"/>
              </a:ext>
            </a:extLst>
          </p:cNvPr>
          <p:cNvSpPr>
            <a:spLocks noGrp="1" noRot="1" noChangeAspect="1"/>
          </p:cNvSpPr>
          <p:nvPr>
            <p:ph type="sldImg"/>
          </p:nvPr>
        </p:nvSpPr>
        <p:spPr>
          <a:xfrm>
            <a:off x="777875" y="1200150"/>
            <a:ext cx="5761038" cy="3240088"/>
          </a:xfrm>
          <a:prstGeom prst="rect">
            <a:avLst/>
          </a:prstGeom>
        </p:spPr>
      </p:sp>
      <p:sp>
        <p:nvSpPr>
          <p:cNvPr id="3" name="Notes Placeholder 2">
            <a:extLst>
              <a:ext uri="{FF2B5EF4-FFF2-40B4-BE49-F238E27FC236}">
                <a16:creationId xmlns:a16="http://schemas.microsoft.com/office/drawing/2014/main" id="{1A69469A-0549-146B-265C-314685A0E700}"/>
              </a:ext>
            </a:extLst>
          </p:cNvPr>
          <p:cNvSpPr>
            <a:spLocks noGrp="1"/>
          </p:cNvSpPr>
          <p:nvPr>
            <p:ph type="body" idx="1"/>
          </p:nvPr>
        </p:nvSpPr>
        <p:spPr>
          <a:xfrm>
            <a:off x="731521" y="4620578"/>
            <a:ext cx="5852160" cy="3780473"/>
          </a:xfrm>
          <a:prstGeom prst="rect">
            <a:avLst/>
          </a:prstGeom>
        </p:spPr>
        <p:txBody>
          <a:bodyPr/>
          <a:lstStyle/>
          <a:p>
            <a:pPr marL="0" marR="0" lvl="0" indent="0" algn="l" defTabSz="990752" rtl="0" eaLnBrk="1" fontAlgn="auto" latinLnBrk="0" hangingPunct="1">
              <a:lnSpc>
                <a:spcPct val="100000"/>
              </a:lnSpc>
              <a:spcBef>
                <a:spcPts val="0"/>
              </a:spcBef>
              <a:spcAft>
                <a:spcPts val="0"/>
              </a:spcAft>
              <a:buClrTx/>
              <a:buSzTx/>
              <a:buFontTx/>
              <a:buNone/>
              <a:tabLst/>
              <a:defRPr/>
            </a:pPr>
            <a:r>
              <a:rPr lang="en-NZ" b="1" i="1"/>
              <a:t>Hei tohu kōrero:</a:t>
            </a:r>
          </a:p>
          <a:p>
            <a:pPr marL="0" marR="0" lvl="0" indent="0" algn="l" defTabSz="990752" rtl="0" eaLnBrk="1" fontAlgn="auto" latinLnBrk="0" hangingPunct="1">
              <a:lnSpc>
                <a:spcPct val="100000"/>
              </a:lnSpc>
              <a:spcBef>
                <a:spcPts val="0"/>
              </a:spcBef>
              <a:spcAft>
                <a:spcPts val="0"/>
              </a:spcAft>
              <a:buClrTx/>
              <a:buSzTx/>
              <a:buFontTx/>
              <a:buNone/>
              <a:tabLst/>
              <a:defRPr/>
            </a:pPr>
            <a:endParaRPr lang="en-NZ" b="1" i="1"/>
          </a:p>
          <a:p>
            <a:pPr marL="0" marR="0" lvl="0" indent="0" algn="l" defTabSz="990752" rtl="0" eaLnBrk="1" fontAlgn="auto" latinLnBrk="0" hangingPunct="1">
              <a:lnSpc>
                <a:spcPct val="100000"/>
              </a:lnSpc>
              <a:spcBef>
                <a:spcPts val="0"/>
              </a:spcBef>
              <a:spcAft>
                <a:spcPts val="0"/>
              </a:spcAft>
              <a:buClrTx/>
              <a:buSzTx/>
              <a:buFontTx/>
              <a:buNone/>
              <a:tabLst/>
              <a:defRPr/>
            </a:pPr>
            <a:r>
              <a:rPr lang="en-NZ" sz="1400" b="0" i="0" u="none" strike="noStrike" kern="1200">
                <a:solidFill>
                  <a:schemeClr val="tx1"/>
                </a:solidFill>
                <a:effectLst/>
                <a:latin typeface="+mn-lt"/>
                <a:ea typeface="+mn-ea"/>
                <a:cs typeface="+mn-cs"/>
              </a:rPr>
              <a:t>"2, Me </a:t>
            </a:r>
            <a:r>
              <a:rPr lang="en-NZ" sz="1400" b="0" i="0" u="none" strike="noStrike" kern="1200" err="1">
                <a:solidFill>
                  <a:schemeClr val="tx1"/>
                </a:solidFill>
                <a:effectLst/>
                <a:latin typeface="+mn-lt"/>
                <a:ea typeface="+mn-ea"/>
                <a:cs typeface="+mn-cs"/>
              </a:rPr>
              <a:t>kotahi</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atu</a:t>
            </a:r>
            <a:r>
              <a:rPr lang="en-NZ" sz="1400" b="0" i="0" u="none" strike="noStrike" kern="1200">
                <a:solidFill>
                  <a:schemeClr val="tx1"/>
                </a:solidFill>
                <a:effectLst/>
                <a:latin typeface="+mn-lt"/>
                <a:ea typeface="+mn-ea"/>
                <a:cs typeface="+mn-cs"/>
              </a:rPr>
              <a:t> ki te </a:t>
            </a:r>
            <a:r>
              <a:rPr lang="en-NZ" sz="1400" b="0" i="0" u="none" strike="noStrike" kern="1200" err="1">
                <a:solidFill>
                  <a:schemeClr val="tx1"/>
                </a:solidFill>
                <a:effectLst/>
                <a:latin typeface="+mn-lt"/>
                <a:ea typeface="+mn-ea"/>
                <a:cs typeface="+mn-cs"/>
              </a:rPr>
              <a:t>whākī</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atu</a:t>
            </a:r>
            <a:r>
              <a:rPr lang="en-NZ" sz="1400" b="0" i="0" u="none" strike="noStrike" kern="1200">
                <a:solidFill>
                  <a:schemeClr val="tx1"/>
                </a:solidFill>
                <a:effectLst/>
                <a:latin typeface="+mn-lt"/>
                <a:ea typeface="+mn-ea"/>
                <a:cs typeface="+mn-cs"/>
              </a:rPr>
              <a:t> ki </a:t>
            </a:r>
            <a:r>
              <a:rPr lang="en-NZ" sz="1400" b="0" i="0" u="none" strike="noStrike" kern="1200" err="1">
                <a:solidFill>
                  <a:schemeClr val="tx1"/>
                </a:solidFill>
                <a:effectLst/>
                <a:latin typeface="+mn-lt"/>
                <a:ea typeface="+mn-ea"/>
                <a:cs typeface="+mn-cs"/>
              </a:rPr>
              <a:t>tētahi</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pakeke</a:t>
            </a:r>
            <a:r>
              <a:rPr lang="en-NZ" sz="1400" b="0" i="0" u="none" strike="noStrike" kern="1200">
                <a:solidFill>
                  <a:schemeClr val="tx1"/>
                </a:solidFill>
                <a:effectLst/>
                <a:latin typeface="+mn-lt"/>
                <a:ea typeface="+mn-ea"/>
                <a:cs typeface="+mn-cs"/>
              </a:rPr>
              <a:t>. He </a:t>
            </a:r>
            <a:r>
              <a:rPr lang="en-NZ" sz="1400" b="0" i="0" u="none" strike="noStrike" kern="1200" err="1">
                <a:solidFill>
                  <a:schemeClr val="tx1"/>
                </a:solidFill>
                <a:effectLst/>
                <a:latin typeface="+mn-lt"/>
                <a:ea typeface="+mn-ea"/>
                <a:cs typeface="+mn-cs"/>
              </a:rPr>
              <a:t>mātua</a:t>
            </a:r>
            <a:r>
              <a:rPr lang="en-NZ" sz="1400" b="0" i="0" u="none" strike="noStrike" kern="1200">
                <a:solidFill>
                  <a:schemeClr val="tx1"/>
                </a:solidFill>
                <a:effectLst/>
                <a:latin typeface="+mn-lt"/>
                <a:ea typeface="+mn-ea"/>
                <a:cs typeface="+mn-cs"/>
              </a:rPr>
              <a:t> pea, he </a:t>
            </a:r>
            <a:r>
              <a:rPr lang="en-NZ" sz="1400" b="0" i="0" u="none" strike="noStrike" kern="1200" err="1">
                <a:solidFill>
                  <a:schemeClr val="tx1"/>
                </a:solidFill>
                <a:effectLst/>
                <a:latin typeface="+mn-lt"/>
                <a:ea typeface="+mn-ea"/>
                <a:cs typeface="+mn-cs"/>
              </a:rPr>
              <a:t>kaiako</a:t>
            </a:r>
            <a:r>
              <a:rPr lang="en-NZ" sz="1400" b="0" i="0" u="none" strike="noStrike" kern="1200">
                <a:solidFill>
                  <a:schemeClr val="tx1"/>
                </a:solidFill>
                <a:effectLst/>
                <a:latin typeface="+mn-lt"/>
                <a:ea typeface="+mn-ea"/>
                <a:cs typeface="+mn-cs"/>
              </a:rPr>
              <a:t> pea, he </a:t>
            </a:r>
            <a:r>
              <a:rPr lang="en-NZ" sz="1400" b="0" i="0" u="none" strike="noStrike" kern="1200" err="1">
                <a:solidFill>
                  <a:schemeClr val="tx1"/>
                </a:solidFill>
                <a:effectLst/>
                <a:latin typeface="+mn-lt"/>
                <a:ea typeface="+mn-ea"/>
                <a:cs typeface="+mn-cs"/>
              </a:rPr>
              <a:t>mema</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tūmatanui</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tānei</a:t>
            </a:r>
            <a:r>
              <a:rPr lang="en-NZ" sz="1400" b="0" i="0" u="none" strike="noStrike" kern="1200">
                <a:solidFill>
                  <a:schemeClr val="tx1"/>
                </a:solidFill>
                <a:effectLst/>
                <a:latin typeface="+mn-lt"/>
                <a:ea typeface="+mn-ea"/>
                <a:cs typeface="+mn-cs"/>
              </a:rPr>
              <a:t>. Kaua </a:t>
            </a:r>
            <a:r>
              <a:rPr lang="en-NZ" sz="1400" b="0" i="0" u="none" strike="noStrike" kern="1200" err="1">
                <a:solidFill>
                  <a:schemeClr val="tx1"/>
                </a:solidFill>
                <a:effectLst/>
                <a:latin typeface="+mn-lt"/>
                <a:ea typeface="+mn-ea"/>
                <a:cs typeface="+mn-cs"/>
              </a:rPr>
              <a:t>rawa</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atu</a:t>
            </a:r>
            <a:r>
              <a:rPr lang="en-NZ" sz="1400" b="0" i="0" u="none" strike="noStrike" kern="1200">
                <a:solidFill>
                  <a:schemeClr val="tx1"/>
                </a:solidFill>
                <a:effectLst/>
                <a:latin typeface="+mn-lt"/>
                <a:ea typeface="+mn-ea"/>
                <a:cs typeface="+mn-cs"/>
              </a:rPr>
              <a:t> e </a:t>
            </a:r>
            <a:r>
              <a:rPr lang="en-NZ" sz="1400" b="0" i="0" u="none" strike="noStrike" kern="1200" err="1">
                <a:solidFill>
                  <a:schemeClr val="tx1"/>
                </a:solidFill>
                <a:effectLst/>
                <a:latin typeface="+mn-lt"/>
                <a:ea typeface="+mn-ea"/>
                <a:cs typeface="+mn-cs"/>
              </a:rPr>
              <a:t>piri</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atu</a:t>
            </a:r>
            <a:r>
              <a:rPr lang="en-NZ" sz="1400" b="0" i="0" u="none" strike="noStrike" kern="1200">
                <a:solidFill>
                  <a:schemeClr val="tx1"/>
                </a:solidFill>
                <a:effectLst/>
                <a:latin typeface="+mn-lt"/>
                <a:ea typeface="+mn-ea"/>
                <a:cs typeface="+mn-cs"/>
              </a:rPr>
              <a:t> ki te </a:t>
            </a:r>
            <a:r>
              <a:rPr lang="en-NZ" sz="1400" b="0" i="0" u="none" strike="noStrike" kern="1200" err="1">
                <a:solidFill>
                  <a:schemeClr val="tx1"/>
                </a:solidFill>
                <a:effectLst/>
                <a:latin typeface="+mn-lt"/>
                <a:ea typeface="+mn-ea"/>
                <a:cs typeface="+mn-cs"/>
              </a:rPr>
              <a:t>tangata</a:t>
            </a:r>
            <a:r>
              <a:rPr lang="en-NZ" sz="1400" b="0" i="0" u="none" strike="noStrike" kern="1200">
                <a:solidFill>
                  <a:schemeClr val="tx1"/>
                </a:solidFill>
                <a:effectLst/>
                <a:latin typeface="+mn-lt"/>
                <a:ea typeface="+mn-ea"/>
                <a:cs typeface="+mn-cs"/>
              </a:rPr>
              <a:t> e </a:t>
            </a:r>
            <a:r>
              <a:rPr lang="en-NZ" sz="1400" b="0" i="0" u="none" strike="noStrike" kern="1200" err="1">
                <a:solidFill>
                  <a:schemeClr val="tx1"/>
                </a:solidFill>
                <a:effectLst/>
                <a:latin typeface="+mn-lt"/>
                <a:ea typeface="+mn-ea"/>
                <a:cs typeface="+mn-cs"/>
              </a:rPr>
              <a:t>tākaro</a:t>
            </a:r>
            <a:r>
              <a:rPr lang="en-NZ" sz="1400" b="0" i="0" u="none" strike="noStrike" kern="1200">
                <a:solidFill>
                  <a:schemeClr val="tx1"/>
                </a:solidFill>
                <a:effectLst/>
                <a:latin typeface="+mn-lt"/>
                <a:ea typeface="+mn-ea"/>
                <a:cs typeface="+mn-cs"/>
              </a:rPr>
              <a:t> haere ana i te taha o te ara rerewhenua."</a:t>
            </a:r>
            <a:endParaRPr lang="en-NZ" b="1" i="1"/>
          </a:p>
          <a:p>
            <a:pPr defTabSz="990752">
              <a:defRPr/>
            </a:pPr>
            <a:endParaRPr lang="en-NZ" b="1" i="1"/>
          </a:p>
          <a:p>
            <a:pPr defTabSz="990752">
              <a:defRPr/>
            </a:pPr>
            <a:r>
              <a:rPr lang="en-NZ" b="1" i="1"/>
              <a:t>Talking points:</a:t>
            </a:r>
          </a:p>
          <a:p>
            <a:endParaRPr lang="en-NZ"/>
          </a:p>
          <a:p>
            <a:r>
              <a:rPr lang="en-NZ"/>
              <a:t>“2, tell an adult straight away. This could be a parent, teacher, or a member of the public. Never join in with anyone that is playing near the railway tracks.”</a:t>
            </a:r>
          </a:p>
          <a:p>
            <a:endParaRPr lang="en-NZ"/>
          </a:p>
        </p:txBody>
      </p:sp>
      <p:sp>
        <p:nvSpPr>
          <p:cNvPr id="4" name="Slide Number Placeholder 3">
            <a:extLst>
              <a:ext uri="{FF2B5EF4-FFF2-40B4-BE49-F238E27FC236}">
                <a16:creationId xmlns:a16="http://schemas.microsoft.com/office/drawing/2014/main" id="{3B89A023-8E6A-38D6-8325-B1222AC7661A}"/>
              </a:ext>
            </a:extLst>
          </p:cNvPr>
          <p:cNvSpPr>
            <a:spLocks noGrp="1"/>
          </p:cNvSpPr>
          <p:nvPr>
            <p:ph type="sldNum" sz="quarter" idx="5"/>
          </p:nvPr>
        </p:nvSpPr>
        <p:spPr>
          <a:xfrm>
            <a:off x="4143589" y="9119475"/>
            <a:ext cx="3169920" cy="481726"/>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1867359-BB8D-4063-9739-3710AE94D246}" type="slidenum">
              <a:rPr kumimoji="0" lang="en-NZ"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a:t>
            </a:fld>
            <a:endParaRPr kumimoji="0" lang="en-NZ"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889392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marL="0" marR="0" lvl="0" indent="0" algn="l" defTabSz="990752" rtl="0" eaLnBrk="1" fontAlgn="auto" latinLnBrk="0" hangingPunct="1">
              <a:lnSpc>
                <a:spcPct val="100000"/>
              </a:lnSpc>
              <a:spcBef>
                <a:spcPts val="0"/>
              </a:spcBef>
              <a:spcAft>
                <a:spcPts val="0"/>
              </a:spcAft>
              <a:buClrTx/>
              <a:buSzTx/>
              <a:buFontTx/>
              <a:buNone/>
              <a:tabLst/>
              <a:defRPr/>
            </a:pPr>
            <a:r>
              <a:rPr lang="en-NZ" b="1" i="1"/>
              <a:t>Hei tohu kōrero:</a:t>
            </a:r>
          </a:p>
          <a:p>
            <a:pPr marL="0" marR="0" lvl="0" indent="0" algn="l" defTabSz="990752" rtl="0" eaLnBrk="1" fontAlgn="auto" latinLnBrk="0" hangingPunct="1">
              <a:lnSpc>
                <a:spcPct val="100000"/>
              </a:lnSpc>
              <a:spcBef>
                <a:spcPts val="0"/>
              </a:spcBef>
              <a:spcAft>
                <a:spcPts val="0"/>
              </a:spcAft>
              <a:buClrTx/>
              <a:buSzTx/>
              <a:buFontTx/>
              <a:buNone/>
              <a:tabLst/>
              <a:defRPr/>
            </a:pPr>
            <a:endParaRPr lang="en-NZ" b="1" i="1"/>
          </a:p>
          <a:p>
            <a:pPr marL="0" marR="0" lvl="0" indent="0" algn="l" defTabSz="990752" rtl="0" eaLnBrk="1" fontAlgn="auto" latinLnBrk="0" hangingPunct="1">
              <a:lnSpc>
                <a:spcPct val="100000"/>
              </a:lnSpc>
              <a:spcBef>
                <a:spcPts val="0"/>
              </a:spcBef>
              <a:spcAft>
                <a:spcPts val="0"/>
              </a:spcAft>
              <a:buClrTx/>
              <a:buSzTx/>
              <a:buFontTx/>
              <a:buNone/>
              <a:tabLst/>
              <a:defRPr/>
            </a:pPr>
            <a:r>
              <a:rPr lang="en-NZ" sz="1400" b="0" i="0" u="none" strike="noStrike" kern="1200">
                <a:solidFill>
                  <a:schemeClr val="tx1"/>
                </a:solidFill>
                <a:effectLst/>
                <a:latin typeface="+mn-lt"/>
                <a:ea typeface="+mn-ea"/>
                <a:cs typeface="+mn-cs"/>
              </a:rPr>
              <a:t>“</a:t>
            </a:r>
            <a:r>
              <a:rPr lang="en-NZ" sz="1400" b="0" i="0" u="none" strike="noStrike" kern="1200" err="1">
                <a:solidFill>
                  <a:schemeClr val="tx1"/>
                </a:solidFill>
                <a:effectLst/>
                <a:latin typeface="+mn-lt"/>
                <a:ea typeface="+mn-ea"/>
                <a:cs typeface="+mn-cs"/>
              </a:rPr>
              <a:t>Pātai</a:t>
            </a:r>
            <a:r>
              <a:rPr lang="en-NZ" sz="1400" b="0" i="0" u="none" strike="noStrike" kern="1200">
                <a:solidFill>
                  <a:schemeClr val="tx1"/>
                </a:solidFill>
                <a:effectLst/>
                <a:latin typeface="+mn-lt"/>
                <a:ea typeface="+mn-ea"/>
                <a:cs typeface="+mn-cs"/>
              </a:rPr>
              <a:t> 4,</a:t>
            </a:r>
            <a:r>
              <a:rPr lang="en-NZ"/>
              <a:t> </a:t>
            </a:r>
            <a:r>
              <a:rPr lang="en-NZ" sz="1400" b="0" i="0" u="none" strike="noStrike" kern="1200">
                <a:solidFill>
                  <a:schemeClr val="tx1"/>
                </a:solidFill>
                <a:effectLst/>
                <a:latin typeface="+mn-lt"/>
                <a:ea typeface="+mn-ea"/>
                <a:cs typeface="+mn-cs"/>
              </a:rPr>
              <a:t>Ki </a:t>
            </a:r>
            <a:r>
              <a:rPr lang="en-NZ" sz="1400" b="0" i="0" u="none" strike="noStrike" kern="1200" err="1">
                <a:solidFill>
                  <a:schemeClr val="tx1"/>
                </a:solidFill>
                <a:effectLst/>
                <a:latin typeface="+mn-lt"/>
                <a:ea typeface="+mn-ea"/>
                <a:cs typeface="+mn-cs"/>
              </a:rPr>
              <a:t>hea</a:t>
            </a:r>
            <a:r>
              <a:rPr lang="en-NZ" sz="1400" b="0" i="0" u="none" strike="noStrike" kern="1200">
                <a:solidFill>
                  <a:schemeClr val="tx1"/>
                </a:solidFill>
                <a:effectLst/>
                <a:latin typeface="+mn-lt"/>
                <a:ea typeface="+mn-ea"/>
                <a:cs typeface="+mn-cs"/>
              </a:rPr>
              <a:t> whakaaetia ai tō whakawhiti i te ara rerewhenua?”</a:t>
            </a:r>
            <a:endParaRPr lang="en-NZ"/>
          </a:p>
          <a:p>
            <a:pPr marL="0" marR="0" lvl="0" indent="0" algn="l" defTabSz="990752" rtl="0" eaLnBrk="1" fontAlgn="auto" latinLnBrk="0" hangingPunct="1">
              <a:lnSpc>
                <a:spcPct val="100000"/>
              </a:lnSpc>
              <a:spcBef>
                <a:spcPts val="0"/>
              </a:spcBef>
              <a:spcAft>
                <a:spcPts val="0"/>
              </a:spcAft>
              <a:buClrTx/>
              <a:buSzTx/>
              <a:buFontTx/>
              <a:buNone/>
              <a:tabLst/>
              <a:defRPr/>
            </a:pPr>
            <a:endParaRPr lang="en-NZ"/>
          </a:p>
          <a:p>
            <a:pPr marL="342900" marR="0" lvl="0" indent="-342900" algn="l" defTabSz="990752" rtl="0" eaLnBrk="1" fontAlgn="auto" latinLnBrk="0" hangingPunct="1">
              <a:lnSpc>
                <a:spcPct val="100000"/>
              </a:lnSpc>
              <a:spcBef>
                <a:spcPts val="0"/>
              </a:spcBef>
              <a:spcAft>
                <a:spcPts val="0"/>
              </a:spcAft>
              <a:buClrTx/>
              <a:buSzTx/>
              <a:buFontTx/>
              <a:buAutoNum type="arabicPeriod"/>
              <a:tabLst/>
              <a:defRPr/>
            </a:pPr>
            <a:r>
              <a:rPr lang="en-NZ" sz="1400" b="0" i="0" u="none" strike="noStrike" kern="1200">
                <a:solidFill>
                  <a:schemeClr val="tx1"/>
                </a:solidFill>
                <a:effectLst/>
                <a:latin typeface="+mn-lt"/>
                <a:ea typeface="+mn-ea"/>
                <a:cs typeface="+mn-cs"/>
              </a:rPr>
              <a:t>Ki </a:t>
            </a:r>
            <a:r>
              <a:rPr lang="en-NZ" sz="1400" b="0" i="0" u="none" strike="noStrike" kern="1200" err="1">
                <a:solidFill>
                  <a:schemeClr val="tx1"/>
                </a:solidFill>
                <a:effectLst/>
                <a:latin typeface="+mn-lt"/>
                <a:ea typeface="+mn-ea"/>
                <a:cs typeface="+mn-cs"/>
              </a:rPr>
              <a:t>tētahi</a:t>
            </a:r>
            <a:r>
              <a:rPr lang="en-NZ" sz="1400" b="0" i="0" u="none" strike="noStrike" kern="1200">
                <a:solidFill>
                  <a:schemeClr val="tx1"/>
                </a:solidFill>
                <a:effectLst/>
                <a:latin typeface="+mn-lt"/>
                <a:ea typeface="+mn-ea"/>
                <a:cs typeface="+mn-cs"/>
              </a:rPr>
              <a:t> ara whakawhiti, </a:t>
            </a:r>
            <a:r>
              <a:rPr lang="en-NZ" sz="1400" b="0" i="0" u="none" strike="noStrike" kern="1200" err="1">
                <a:solidFill>
                  <a:schemeClr val="tx1"/>
                </a:solidFill>
                <a:effectLst/>
                <a:latin typeface="+mn-lt"/>
                <a:ea typeface="+mn-ea"/>
                <a:cs typeface="+mn-cs"/>
              </a:rPr>
              <a:t>whai</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ripa</a:t>
            </a:r>
            <a:r>
              <a:rPr lang="en-NZ" sz="1400" b="0" i="0" u="none" strike="noStrike" kern="1200">
                <a:solidFill>
                  <a:schemeClr val="tx1"/>
                </a:solidFill>
                <a:effectLst/>
                <a:latin typeface="+mn-lt"/>
                <a:ea typeface="+mn-ea"/>
                <a:cs typeface="+mn-cs"/>
              </a:rPr>
              <a:t> kōwhai, </a:t>
            </a:r>
            <a:r>
              <a:rPr lang="en-NZ" sz="1400" b="0" i="0" u="none" strike="noStrike" kern="1200" err="1">
                <a:solidFill>
                  <a:schemeClr val="tx1"/>
                </a:solidFill>
                <a:effectLst/>
                <a:latin typeface="+mn-lt"/>
                <a:ea typeface="+mn-ea"/>
                <a:cs typeface="+mn-cs"/>
              </a:rPr>
              <a:t>whai</a:t>
            </a:r>
            <a:r>
              <a:rPr lang="en-NZ" sz="1400" b="0" i="0" u="none" strike="noStrike" kern="1200">
                <a:solidFill>
                  <a:schemeClr val="tx1"/>
                </a:solidFill>
                <a:effectLst/>
                <a:latin typeface="+mn-lt"/>
                <a:ea typeface="+mn-ea"/>
                <a:cs typeface="+mn-cs"/>
              </a:rPr>
              <a:t> tohu rerewhenua</a:t>
            </a:r>
            <a:r>
              <a:rPr lang="en-NZ"/>
              <a:t> </a:t>
            </a:r>
          </a:p>
          <a:p>
            <a:pPr marL="342900" marR="0" lvl="0" indent="-342900" algn="l" defTabSz="990752" rtl="0" eaLnBrk="1" fontAlgn="auto" latinLnBrk="0" hangingPunct="1">
              <a:lnSpc>
                <a:spcPct val="100000"/>
              </a:lnSpc>
              <a:spcBef>
                <a:spcPts val="0"/>
              </a:spcBef>
              <a:spcAft>
                <a:spcPts val="0"/>
              </a:spcAft>
              <a:buClrTx/>
              <a:buSzTx/>
              <a:buFontTx/>
              <a:buAutoNum type="arabicPeriod"/>
              <a:tabLst/>
              <a:defRPr/>
            </a:pPr>
            <a:r>
              <a:rPr lang="en-NZ" sz="1400" b="0" i="0" u="none" strike="noStrike" kern="1200">
                <a:solidFill>
                  <a:schemeClr val="tx1"/>
                </a:solidFill>
                <a:effectLst/>
                <a:latin typeface="+mn-lt"/>
                <a:ea typeface="+mn-ea"/>
                <a:cs typeface="+mn-cs"/>
              </a:rPr>
              <a:t>Kei a </a:t>
            </a:r>
            <a:r>
              <a:rPr lang="en-NZ" sz="1400" b="0" i="0" u="none" strike="noStrike" kern="1200" err="1">
                <a:solidFill>
                  <a:schemeClr val="tx1"/>
                </a:solidFill>
                <a:effectLst/>
                <a:latin typeface="+mn-lt"/>
                <a:ea typeface="+mn-ea"/>
                <a:cs typeface="+mn-cs"/>
              </a:rPr>
              <a:t>koe</a:t>
            </a:r>
            <a:r>
              <a:rPr lang="en-NZ" sz="1400" b="0" i="0" u="none" strike="noStrike" kern="1200">
                <a:solidFill>
                  <a:schemeClr val="tx1"/>
                </a:solidFill>
                <a:effectLst/>
                <a:latin typeface="+mn-lt"/>
                <a:ea typeface="+mn-ea"/>
                <a:cs typeface="+mn-cs"/>
              </a:rPr>
              <a:t> te tikanga, ki </a:t>
            </a:r>
            <a:r>
              <a:rPr lang="en-NZ" sz="1400" b="0" i="0" u="none" strike="noStrike" kern="1200" err="1">
                <a:solidFill>
                  <a:schemeClr val="tx1"/>
                </a:solidFill>
                <a:effectLst/>
                <a:latin typeface="+mn-lt"/>
                <a:ea typeface="+mn-ea"/>
                <a:cs typeface="+mn-cs"/>
              </a:rPr>
              <a:t>tētahi</a:t>
            </a:r>
            <a:r>
              <a:rPr lang="en-NZ" sz="1400" b="0" i="0" u="none" strike="noStrike" kern="1200">
                <a:solidFill>
                  <a:schemeClr val="tx1"/>
                </a:solidFill>
                <a:effectLst/>
                <a:latin typeface="+mn-lt"/>
                <a:ea typeface="+mn-ea"/>
                <a:cs typeface="+mn-cs"/>
              </a:rPr>
              <a:t> wāhi </a:t>
            </a:r>
            <a:r>
              <a:rPr lang="en-NZ" sz="1400" b="0" i="0" u="none" strike="noStrike" kern="1200" err="1">
                <a:solidFill>
                  <a:schemeClr val="tx1"/>
                </a:solidFill>
                <a:effectLst/>
                <a:latin typeface="+mn-lt"/>
                <a:ea typeface="+mn-ea"/>
                <a:cs typeface="+mn-cs"/>
              </a:rPr>
              <a:t>kāore</a:t>
            </a:r>
            <a:r>
              <a:rPr lang="en-NZ" sz="1400" b="0" i="0" u="none" strike="noStrike" kern="1200">
                <a:solidFill>
                  <a:schemeClr val="tx1"/>
                </a:solidFill>
                <a:effectLst/>
                <a:latin typeface="+mn-lt"/>
                <a:ea typeface="+mn-ea"/>
                <a:cs typeface="+mn-cs"/>
              </a:rPr>
              <a:t> he rerewhenua e ahu mai ana</a:t>
            </a:r>
            <a:r>
              <a:rPr lang="en-NZ"/>
              <a:t> </a:t>
            </a:r>
            <a:endParaRPr lang="en-NZ" b="1" i="1"/>
          </a:p>
          <a:p>
            <a:pPr defTabSz="990752">
              <a:defRPr/>
            </a:pPr>
            <a:endParaRPr lang="en-NZ" b="1" i="1"/>
          </a:p>
          <a:p>
            <a:pPr marL="0" indent="0" defTabSz="990752">
              <a:buNone/>
              <a:defRPr/>
            </a:pPr>
            <a:r>
              <a:rPr lang="en-NZ" sz="1400" b="0" i="0" u="none" strike="noStrike" kern="1200">
                <a:solidFill>
                  <a:schemeClr val="tx1"/>
                </a:solidFill>
                <a:effectLst/>
                <a:latin typeface="+mn-lt"/>
                <a:ea typeface="+mn-ea"/>
                <a:cs typeface="+mn-cs"/>
              </a:rPr>
              <a:t>"</a:t>
            </a:r>
            <a:r>
              <a:rPr lang="en-NZ" sz="1400" b="0" i="0" u="none" strike="noStrike" kern="1200" err="1">
                <a:solidFill>
                  <a:schemeClr val="tx1"/>
                </a:solidFill>
                <a:effectLst/>
                <a:latin typeface="+mn-lt"/>
                <a:ea typeface="+mn-ea"/>
                <a:cs typeface="+mn-cs"/>
              </a:rPr>
              <a:t>Mehemea</a:t>
            </a:r>
            <a:r>
              <a:rPr lang="en-NZ" sz="1400" b="0" i="0" u="none" strike="noStrike" kern="1200">
                <a:solidFill>
                  <a:schemeClr val="tx1"/>
                </a:solidFill>
                <a:effectLst/>
                <a:latin typeface="+mn-lt"/>
                <a:ea typeface="+mn-ea"/>
                <a:cs typeface="+mn-cs"/>
              </a:rPr>
              <a:t> e </a:t>
            </a:r>
            <a:r>
              <a:rPr lang="en-NZ" sz="1400" b="0" i="0" u="none" strike="noStrike" kern="1200" err="1">
                <a:solidFill>
                  <a:schemeClr val="tx1"/>
                </a:solidFill>
                <a:effectLst/>
                <a:latin typeface="+mn-lt"/>
                <a:ea typeface="+mn-ea"/>
                <a:cs typeface="+mn-cs"/>
              </a:rPr>
              <a:t>whakapae</a:t>
            </a:r>
            <a:r>
              <a:rPr lang="en-NZ" sz="1400" b="0" i="0" u="none" strike="noStrike" kern="1200">
                <a:solidFill>
                  <a:schemeClr val="tx1"/>
                </a:solidFill>
                <a:effectLst/>
                <a:latin typeface="+mn-lt"/>
                <a:ea typeface="+mn-ea"/>
                <a:cs typeface="+mn-cs"/>
              </a:rPr>
              <a:t> ana </a:t>
            </a:r>
            <a:r>
              <a:rPr lang="en-NZ" sz="1400" b="0" i="0" u="none" strike="noStrike" kern="1200" err="1">
                <a:solidFill>
                  <a:schemeClr val="tx1"/>
                </a:solidFill>
                <a:effectLst/>
                <a:latin typeface="+mn-lt"/>
                <a:ea typeface="+mn-ea"/>
                <a:cs typeface="+mn-cs"/>
              </a:rPr>
              <a:t>koe</a:t>
            </a:r>
            <a:r>
              <a:rPr lang="en-NZ" sz="1400" b="0" i="0" u="none" strike="noStrike" kern="1200">
                <a:solidFill>
                  <a:schemeClr val="tx1"/>
                </a:solidFill>
                <a:effectLst/>
                <a:latin typeface="+mn-lt"/>
                <a:ea typeface="+mn-ea"/>
                <a:cs typeface="+mn-cs"/>
              </a:rPr>
              <a:t>, ko </a:t>
            </a:r>
            <a:r>
              <a:rPr lang="en-NZ" sz="1400" b="0" i="0" u="none" strike="noStrike" kern="1200" err="1">
                <a:solidFill>
                  <a:schemeClr val="tx1"/>
                </a:solidFill>
                <a:effectLst/>
                <a:latin typeface="+mn-lt"/>
                <a:ea typeface="+mn-ea"/>
                <a:cs typeface="+mn-cs"/>
              </a:rPr>
              <a:t>tahi</a:t>
            </a:r>
            <a:r>
              <a:rPr lang="en-NZ" sz="1400" b="0" i="0" u="none" strike="noStrike" kern="1200">
                <a:solidFill>
                  <a:schemeClr val="tx1"/>
                </a:solidFill>
                <a:effectLst/>
                <a:latin typeface="+mn-lt"/>
                <a:ea typeface="+mn-ea"/>
                <a:cs typeface="+mn-cs"/>
              </a:rPr>
              <a:t> te </a:t>
            </a:r>
            <a:r>
              <a:rPr lang="en-NZ" sz="1400" b="0" i="0" u="none" strike="noStrike" kern="1200" err="1">
                <a:solidFill>
                  <a:schemeClr val="tx1"/>
                </a:solidFill>
                <a:effectLst/>
                <a:latin typeface="+mn-lt"/>
                <a:ea typeface="+mn-ea"/>
                <a:cs typeface="+mn-cs"/>
              </a:rPr>
              <a:t>whakautu</a:t>
            </a:r>
            <a:r>
              <a:rPr lang="en-NZ" sz="1400" b="0" i="0" u="none" strike="noStrike" kern="1200">
                <a:solidFill>
                  <a:schemeClr val="tx1"/>
                </a:solidFill>
                <a:effectLst/>
                <a:latin typeface="+mn-lt"/>
                <a:ea typeface="+mn-ea"/>
                <a:cs typeface="+mn-cs"/>
              </a:rPr>
              <a:t>, kia </a:t>
            </a:r>
            <a:r>
              <a:rPr lang="en-NZ" sz="1400" b="0" i="0" u="none" strike="noStrike" kern="1200" err="1">
                <a:solidFill>
                  <a:schemeClr val="tx1"/>
                </a:solidFill>
                <a:effectLst/>
                <a:latin typeface="+mn-lt"/>
                <a:ea typeface="+mn-ea"/>
                <a:cs typeface="+mn-cs"/>
              </a:rPr>
              <a:t>mau</a:t>
            </a:r>
            <a:r>
              <a:rPr lang="en-NZ" sz="1400" b="0" i="0" u="none" strike="noStrike" kern="1200">
                <a:solidFill>
                  <a:schemeClr val="tx1"/>
                </a:solidFill>
                <a:effectLst/>
                <a:latin typeface="+mn-lt"/>
                <a:ea typeface="+mn-ea"/>
                <a:cs typeface="+mn-cs"/>
              </a:rPr>
              <a:t> ō </a:t>
            </a:r>
            <a:r>
              <a:rPr lang="en-NZ" sz="1400" b="0" i="0" u="none" strike="noStrike" kern="1200" err="1">
                <a:solidFill>
                  <a:schemeClr val="tx1"/>
                </a:solidFill>
                <a:effectLst/>
                <a:latin typeface="+mn-lt"/>
                <a:ea typeface="+mn-ea"/>
                <a:cs typeface="+mn-cs"/>
              </a:rPr>
              <a:t>ringa</a:t>
            </a:r>
            <a:r>
              <a:rPr lang="en-NZ" sz="1400" b="0" i="0" u="none" strike="noStrike" kern="1200">
                <a:solidFill>
                  <a:schemeClr val="tx1"/>
                </a:solidFill>
                <a:effectLst/>
                <a:latin typeface="+mn-lt"/>
                <a:ea typeface="+mn-ea"/>
                <a:cs typeface="+mn-cs"/>
              </a:rPr>
              <a:t> ki te hope!’”</a:t>
            </a:r>
            <a:r>
              <a:rPr lang="en-NZ"/>
              <a:t> </a:t>
            </a:r>
          </a:p>
          <a:p>
            <a:pPr marL="0" indent="0" defTabSz="990752">
              <a:buNone/>
              <a:defRPr/>
            </a:pPr>
            <a:r>
              <a:rPr lang="en-NZ" sz="1400" b="0" i="0" u="none" strike="noStrike" kern="1200">
                <a:solidFill>
                  <a:schemeClr val="tx1"/>
                </a:solidFill>
                <a:effectLst/>
                <a:latin typeface="+mn-lt"/>
                <a:ea typeface="+mn-ea"/>
                <a:cs typeface="+mn-cs"/>
              </a:rPr>
              <a:t>"</a:t>
            </a:r>
            <a:r>
              <a:rPr lang="en-NZ" sz="1400" b="0" i="0" u="none" strike="noStrike" kern="1200" err="1">
                <a:solidFill>
                  <a:schemeClr val="tx1"/>
                </a:solidFill>
                <a:effectLst/>
                <a:latin typeface="+mn-lt"/>
                <a:ea typeface="+mn-ea"/>
                <a:cs typeface="+mn-cs"/>
              </a:rPr>
              <a:t>Mehemea</a:t>
            </a:r>
            <a:r>
              <a:rPr lang="en-NZ" sz="1400" b="0" i="0" u="none" strike="noStrike" kern="1200">
                <a:solidFill>
                  <a:schemeClr val="tx1"/>
                </a:solidFill>
                <a:effectLst/>
                <a:latin typeface="+mn-lt"/>
                <a:ea typeface="+mn-ea"/>
                <a:cs typeface="+mn-cs"/>
              </a:rPr>
              <a:t> e </a:t>
            </a:r>
            <a:r>
              <a:rPr lang="en-NZ" sz="1400" b="0" i="0" u="none" strike="noStrike" kern="1200" err="1">
                <a:solidFill>
                  <a:schemeClr val="tx1"/>
                </a:solidFill>
                <a:effectLst/>
                <a:latin typeface="+mn-lt"/>
                <a:ea typeface="+mn-ea"/>
                <a:cs typeface="+mn-cs"/>
              </a:rPr>
              <a:t>whakapae</a:t>
            </a:r>
            <a:r>
              <a:rPr lang="en-NZ" sz="1400" b="0" i="0" u="none" strike="noStrike" kern="1200">
                <a:solidFill>
                  <a:schemeClr val="tx1"/>
                </a:solidFill>
                <a:effectLst/>
                <a:latin typeface="+mn-lt"/>
                <a:ea typeface="+mn-ea"/>
                <a:cs typeface="+mn-cs"/>
              </a:rPr>
              <a:t> ana </a:t>
            </a:r>
            <a:r>
              <a:rPr lang="en-NZ" sz="1400" b="0" i="0" u="none" strike="noStrike" kern="1200" err="1">
                <a:solidFill>
                  <a:schemeClr val="tx1"/>
                </a:solidFill>
                <a:effectLst/>
                <a:latin typeface="+mn-lt"/>
                <a:ea typeface="+mn-ea"/>
                <a:cs typeface="+mn-cs"/>
              </a:rPr>
              <a:t>koe</a:t>
            </a:r>
            <a:r>
              <a:rPr lang="en-NZ" sz="1400" b="0" i="0" u="none" strike="noStrike" kern="1200">
                <a:solidFill>
                  <a:schemeClr val="tx1"/>
                </a:solidFill>
                <a:effectLst/>
                <a:latin typeface="+mn-lt"/>
                <a:ea typeface="+mn-ea"/>
                <a:cs typeface="+mn-cs"/>
              </a:rPr>
              <a:t>, ko </a:t>
            </a:r>
            <a:r>
              <a:rPr lang="en-NZ" sz="1400" b="0" i="0" u="none" strike="noStrike" kern="1200" err="1">
                <a:solidFill>
                  <a:schemeClr val="tx1"/>
                </a:solidFill>
                <a:effectLst/>
                <a:latin typeface="+mn-lt"/>
                <a:ea typeface="+mn-ea"/>
                <a:cs typeface="+mn-cs"/>
              </a:rPr>
              <a:t>rua</a:t>
            </a:r>
            <a:r>
              <a:rPr lang="en-NZ" sz="1400" b="0" i="0" u="none" strike="noStrike" kern="1200">
                <a:solidFill>
                  <a:schemeClr val="tx1"/>
                </a:solidFill>
                <a:effectLst/>
                <a:latin typeface="+mn-lt"/>
                <a:ea typeface="+mn-ea"/>
                <a:cs typeface="+mn-cs"/>
              </a:rPr>
              <a:t> te </a:t>
            </a:r>
            <a:r>
              <a:rPr lang="en-NZ" sz="1400" b="0" i="0" u="none" strike="noStrike" kern="1200" err="1">
                <a:solidFill>
                  <a:schemeClr val="tx1"/>
                </a:solidFill>
                <a:effectLst/>
                <a:latin typeface="+mn-lt"/>
                <a:ea typeface="+mn-ea"/>
                <a:cs typeface="+mn-cs"/>
              </a:rPr>
              <a:t>whakautu</a:t>
            </a:r>
            <a:r>
              <a:rPr lang="en-NZ" sz="1400" b="0" i="0" u="none" strike="noStrike" kern="1200">
                <a:solidFill>
                  <a:schemeClr val="tx1"/>
                </a:solidFill>
                <a:effectLst/>
                <a:latin typeface="+mn-lt"/>
                <a:ea typeface="+mn-ea"/>
                <a:cs typeface="+mn-cs"/>
              </a:rPr>
              <a:t>, kia </a:t>
            </a:r>
            <a:r>
              <a:rPr lang="en-NZ" sz="1400" b="0" i="0" u="none" strike="noStrike" kern="1200" err="1">
                <a:solidFill>
                  <a:schemeClr val="tx1"/>
                </a:solidFill>
                <a:effectLst/>
                <a:latin typeface="+mn-lt"/>
                <a:ea typeface="+mn-ea"/>
                <a:cs typeface="+mn-cs"/>
              </a:rPr>
              <a:t>tū</a:t>
            </a:r>
            <a:r>
              <a:rPr lang="en-NZ" sz="1400" b="0" i="0" u="none" strike="noStrike" kern="1200">
                <a:solidFill>
                  <a:schemeClr val="tx1"/>
                </a:solidFill>
                <a:effectLst/>
                <a:latin typeface="+mn-lt"/>
                <a:ea typeface="+mn-ea"/>
                <a:cs typeface="+mn-cs"/>
              </a:rPr>
              <a:t> ō </a:t>
            </a:r>
            <a:r>
              <a:rPr lang="en-NZ" sz="1400" b="0" i="0" u="none" strike="noStrike" kern="1200" err="1">
                <a:solidFill>
                  <a:schemeClr val="tx1"/>
                </a:solidFill>
                <a:effectLst/>
                <a:latin typeface="+mn-lt"/>
                <a:ea typeface="+mn-ea"/>
                <a:cs typeface="+mn-cs"/>
              </a:rPr>
              <a:t>ringa</a:t>
            </a:r>
            <a:r>
              <a:rPr lang="en-NZ" sz="1400" b="0" i="0" u="none" strike="noStrike" kern="1200">
                <a:solidFill>
                  <a:schemeClr val="tx1"/>
                </a:solidFill>
                <a:effectLst/>
                <a:latin typeface="+mn-lt"/>
                <a:ea typeface="+mn-ea"/>
                <a:cs typeface="+mn-cs"/>
              </a:rPr>
              <a:t> ki te </a:t>
            </a:r>
            <a:r>
              <a:rPr lang="en-NZ" sz="1400" b="0" i="0" u="none" strike="noStrike" kern="1200" err="1">
                <a:solidFill>
                  <a:schemeClr val="tx1"/>
                </a:solidFill>
                <a:effectLst/>
                <a:latin typeface="+mn-lt"/>
                <a:ea typeface="+mn-ea"/>
                <a:cs typeface="+mn-cs"/>
              </a:rPr>
              <a:t>rangi</a:t>
            </a:r>
            <a:r>
              <a:rPr lang="en-NZ" sz="1400" b="0" i="0" u="none" strike="noStrike" kern="1200">
                <a:solidFill>
                  <a:schemeClr val="tx1"/>
                </a:solidFill>
                <a:effectLst/>
                <a:latin typeface="+mn-lt"/>
                <a:ea typeface="+mn-ea"/>
                <a:cs typeface="+mn-cs"/>
              </a:rPr>
              <a:t>!"</a:t>
            </a:r>
            <a:r>
              <a:rPr lang="en-NZ"/>
              <a:t> </a:t>
            </a:r>
          </a:p>
          <a:p>
            <a:pPr defTabSz="990752">
              <a:defRPr/>
            </a:pPr>
            <a:endParaRPr lang="en-NZ" b="1" i="1"/>
          </a:p>
          <a:p>
            <a:pPr defTabSz="990752">
              <a:defRPr/>
            </a:pPr>
            <a:r>
              <a:rPr lang="en-NZ" b="1" i="1"/>
              <a:t>Talking points:</a:t>
            </a:r>
          </a:p>
          <a:p>
            <a:endParaRPr lang="en-NZ"/>
          </a:p>
          <a:p>
            <a:r>
              <a:rPr lang="en-NZ"/>
              <a:t>“Question 4, Where are you allowed to cross a railway track?”</a:t>
            </a:r>
          </a:p>
          <a:p>
            <a:endParaRPr lang="en-NZ"/>
          </a:p>
          <a:p>
            <a:pPr marL="342900" indent="-342900">
              <a:buFont typeface="+mj-lt"/>
              <a:buAutoNum type="arabicPeriod"/>
            </a:pPr>
            <a:r>
              <a:rPr lang="en-NZ"/>
              <a:t>At a formed crossing with a footpath, yellow lines, and railway signs </a:t>
            </a:r>
          </a:p>
          <a:p>
            <a:pPr marL="342900" indent="-342900">
              <a:buFont typeface="+mj-lt"/>
              <a:buAutoNum type="arabicPeriod"/>
            </a:pPr>
            <a:r>
              <a:rPr lang="en-NZ"/>
              <a:t>Anywhere that you want to cross as long as there are no trains coming</a:t>
            </a:r>
          </a:p>
          <a:p>
            <a:endParaRPr lang="en-NZ"/>
          </a:p>
          <a:p>
            <a:r>
              <a:rPr lang="en-NZ"/>
              <a:t>“If you think the answer is 1, put your hands on your hips.”</a:t>
            </a:r>
          </a:p>
          <a:p>
            <a:pPr defTabSz="990752">
              <a:defRPr/>
            </a:pPr>
            <a:r>
              <a:rPr lang="en-NZ"/>
              <a:t>“If you think the answer is 2, put your hands in the air.”</a:t>
            </a:r>
          </a:p>
          <a:p>
            <a:endParaRPr lang="en-NZ"/>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1867359-BB8D-4063-9739-3710AE94D246}" type="slidenum">
              <a:rPr kumimoji="0" lang="en-NZ"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33</a:t>
            </a:fld>
            <a:endParaRPr kumimoji="0" lang="en-NZ"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684366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30BAB-0944-4980-570B-486F33EC68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45DED0-718D-1513-4CDC-F08C3DDC7C35}"/>
              </a:ext>
            </a:extLst>
          </p:cNvPr>
          <p:cNvSpPr>
            <a:spLocks noGrp="1" noRot="1" noChangeAspect="1"/>
          </p:cNvSpPr>
          <p:nvPr>
            <p:ph type="sldImg"/>
          </p:nvPr>
        </p:nvSpPr>
        <p:spPr>
          <a:xfrm>
            <a:off x="777875" y="1200150"/>
            <a:ext cx="5761038" cy="3240088"/>
          </a:xfrm>
          <a:prstGeom prst="rect">
            <a:avLst/>
          </a:prstGeom>
        </p:spPr>
      </p:sp>
      <p:sp>
        <p:nvSpPr>
          <p:cNvPr id="3" name="Notes Placeholder 2">
            <a:extLst>
              <a:ext uri="{FF2B5EF4-FFF2-40B4-BE49-F238E27FC236}">
                <a16:creationId xmlns:a16="http://schemas.microsoft.com/office/drawing/2014/main" id="{2427FFE2-9EA6-8DE2-FD26-E5B41DA1510E}"/>
              </a:ext>
            </a:extLst>
          </p:cNvPr>
          <p:cNvSpPr>
            <a:spLocks noGrp="1"/>
          </p:cNvSpPr>
          <p:nvPr>
            <p:ph type="body" idx="1"/>
          </p:nvPr>
        </p:nvSpPr>
        <p:spPr>
          <a:xfrm>
            <a:off x="731521" y="4620578"/>
            <a:ext cx="5852160" cy="3780473"/>
          </a:xfrm>
          <a:prstGeom prst="rect">
            <a:avLst/>
          </a:prstGeom>
        </p:spPr>
        <p:txBody>
          <a:bodyPr/>
          <a:lstStyle/>
          <a:p>
            <a:pPr marL="0" marR="0" lvl="0" indent="0" algn="l" defTabSz="990752" rtl="0" eaLnBrk="1" fontAlgn="auto" latinLnBrk="0" hangingPunct="1">
              <a:lnSpc>
                <a:spcPct val="100000"/>
              </a:lnSpc>
              <a:spcBef>
                <a:spcPts val="0"/>
              </a:spcBef>
              <a:spcAft>
                <a:spcPts val="0"/>
              </a:spcAft>
              <a:buClrTx/>
              <a:buSzTx/>
              <a:buFontTx/>
              <a:buNone/>
              <a:tabLst/>
              <a:defRPr/>
            </a:pPr>
            <a:r>
              <a:rPr lang="en-NZ" b="1" i="1"/>
              <a:t>Hei tohu kōrero:</a:t>
            </a:r>
          </a:p>
          <a:p>
            <a:pPr defTabSz="990752">
              <a:defRPr/>
            </a:pPr>
            <a:endParaRPr lang="en-NZ" b="1" i="1"/>
          </a:p>
          <a:p>
            <a:pPr defTabSz="990752">
              <a:defRPr/>
            </a:pPr>
            <a:r>
              <a:rPr lang="en-NZ" b="0" i="1"/>
              <a:t>“Anei te </a:t>
            </a:r>
            <a:r>
              <a:rPr lang="en-NZ" b="0" i="1" err="1"/>
              <a:t>whakautu</a:t>
            </a:r>
            <a:r>
              <a:rPr lang="en-NZ" b="0" i="1"/>
              <a:t>...”</a:t>
            </a:r>
          </a:p>
          <a:p>
            <a:pPr defTabSz="990752">
              <a:defRPr/>
            </a:pPr>
            <a:endParaRPr lang="en-NZ" b="1" i="1"/>
          </a:p>
          <a:p>
            <a:pPr defTabSz="990752">
              <a:defRPr/>
            </a:pPr>
            <a:endParaRPr lang="en-NZ" b="1" i="1"/>
          </a:p>
          <a:p>
            <a:pPr defTabSz="990752">
              <a:defRPr/>
            </a:pPr>
            <a:r>
              <a:rPr lang="en-NZ" b="1" i="1"/>
              <a:t>Talking points:</a:t>
            </a:r>
          </a:p>
          <a:p>
            <a:endParaRPr lang="en-NZ"/>
          </a:p>
          <a:p>
            <a:r>
              <a:rPr lang="en-NZ"/>
              <a:t>“The answer is…”</a:t>
            </a:r>
          </a:p>
          <a:p>
            <a:endParaRPr lang="en-NZ"/>
          </a:p>
        </p:txBody>
      </p:sp>
      <p:sp>
        <p:nvSpPr>
          <p:cNvPr id="4" name="Slide Number Placeholder 3">
            <a:extLst>
              <a:ext uri="{FF2B5EF4-FFF2-40B4-BE49-F238E27FC236}">
                <a16:creationId xmlns:a16="http://schemas.microsoft.com/office/drawing/2014/main" id="{BF2F76B9-4D61-929E-64AC-FD9743439138}"/>
              </a:ext>
            </a:extLst>
          </p:cNvPr>
          <p:cNvSpPr>
            <a:spLocks noGrp="1"/>
          </p:cNvSpPr>
          <p:nvPr>
            <p:ph type="sldNum" sz="quarter" idx="5"/>
          </p:nvPr>
        </p:nvSpPr>
        <p:spPr>
          <a:xfrm>
            <a:off x="4143589" y="9119475"/>
            <a:ext cx="3169920" cy="481726"/>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1867359-BB8D-4063-9739-3710AE94D246}" type="slidenum">
              <a:rPr kumimoji="0" lang="en-NZ"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34</a:t>
            </a:fld>
            <a:endParaRPr kumimoji="0" lang="en-NZ"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169312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130AEE-17A2-529B-100E-2F43ED9372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21458B-D5D6-EAC1-664D-EC21964F724B}"/>
              </a:ext>
            </a:extLst>
          </p:cNvPr>
          <p:cNvSpPr>
            <a:spLocks noGrp="1" noRot="1" noChangeAspect="1"/>
          </p:cNvSpPr>
          <p:nvPr>
            <p:ph type="sldImg"/>
          </p:nvPr>
        </p:nvSpPr>
        <p:spPr>
          <a:xfrm>
            <a:off x="777875" y="1200150"/>
            <a:ext cx="5761038" cy="3240088"/>
          </a:xfrm>
          <a:prstGeom prst="rect">
            <a:avLst/>
          </a:prstGeom>
        </p:spPr>
      </p:sp>
      <p:sp>
        <p:nvSpPr>
          <p:cNvPr id="3" name="Notes Placeholder 2">
            <a:extLst>
              <a:ext uri="{FF2B5EF4-FFF2-40B4-BE49-F238E27FC236}">
                <a16:creationId xmlns:a16="http://schemas.microsoft.com/office/drawing/2014/main" id="{3DE8918B-EF98-1731-0C2C-76611BF24ACE}"/>
              </a:ext>
            </a:extLst>
          </p:cNvPr>
          <p:cNvSpPr>
            <a:spLocks noGrp="1"/>
          </p:cNvSpPr>
          <p:nvPr>
            <p:ph type="body" idx="1"/>
          </p:nvPr>
        </p:nvSpPr>
        <p:spPr>
          <a:xfrm>
            <a:off x="731521" y="4620578"/>
            <a:ext cx="5852160" cy="3780473"/>
          </a:xfrm>
          <a:prstGeom prst="rect">
            <a:avLst/>
          </a:prstGeom>
        </p:spPr>
        <p:txBody>
          <a:bodyPr/>
          <a:lstStyle/>
          <a:p>
            <a:pPr marL="0" marR="0" lvl="0" indent="0" algn="l" defTabSz="990752" rtl="0" eaLnBrk="1" fontAlgn="auto" latinLnBrk="0" hangingPunct="1">
              <a:lnSpc>
                <a:spcPct val="100000"/>
              </a:lnSpc>
              <a:spcBef>
                <a:spcPts val="0"/>
              </a:spcBef>
              <a:spcAft>
                <a:spcPts val="0"/>
              </a:spcAft>
              <a:buClrTx/>
              <a:buSzTx/>
              <a:buFontTx/>
              <a:buNone/>
              <a:tabLst/>
              <a:defRPr/>
            </a:pPr>
            <a:r>
              <a:rPr lang="en-NZ" b="1" i="1"/>
              <a:t>Hei tohu kōrero:</a:t>
            </a:r>
          </a:p>
          <a:p>
            <a:pPr marL="0" marR="0" lvl="0" indent="0" algn="l" defTabSz="990752" rtl="0" eaLnBrk="1" fontAlgn="auto" latinLnBrk="0" hangingPunct="1">
              <a:lnSpc>
                <a:spcPct val="100000"/>
              </a:lnSpc>
              <a:spcBef>
                <a:spcPts val="0"/>
              </a:spcBef>
              <a:spcAft>
                <a:spcPts val="0"/>
              </a:spcAft>
              <a:buClrTx/>
              <a:buSzTx/>
              <a:buFontTx/>
              <a:buNone/>
              <a:tabLst/>
              <a:defRPr/>
            </a:pPr>
            <a:endParaRPr lang="en-NZ" b="1" i="1"/>
          </a:p>
          <a:p>
            <a:pPr marL="0" marR="0" lvl="0" indent="0" algn="l" defTabSz="990752" rtl="0" eaLnBrk="1" fontAlgn="auto" latinLnBrk="0" hangingPunct="1">
              <a:lnSpc>
                <a:spcPct val="100000"/>
              </a:lnSpc>
              <a:spcBef>
                <a:spcPts val="0"/>
              </a:spcBef>
              <a:spcAft>
                <a:spcPts val="0"/>
              </a:spcAft>
              <a:buClrTx/>
              <a:buSzTx/>
              <a:buFontTx/>
              <a:buNone/>
              <a:tabLst/>
              <a:defRPr/>
            </a:pPr>
            <a:r>
              <a:rPr lang="en-NZ" sz="1400" b="0" i="0" u="none" strike="noStrike" kern="1200">
                <a:solidFill>
                  <a:schemeClr val="tx1"/>
                </a:solidFill>
                <a:effectLst/>
                <a:latin typeface="+mn-lt"/>
                <a:ea typeface="+mn-ea"/>
                <a:cs typeface="+mn-cs"/>
              </a:rPr>
              <a:t>“1, Ki </a:t>
            </a:r>
            <a:r>
              <a:rPr lang="en-NZ" sz="1400" b="0" i="0" u="none" strike="noStrike" kern="1200" err="1">
                <a:solidFill>
                  <a:schemeClr val="tx1"/>
                </a:solidFill>
                <a:effectLst/>
                <a:latin typeface="+mn-lt"/>
                <a:ea typeface="+mn-ea"/>
                <a:cs typeface="+mn-cs"/>
              </a:rPr>
              <a:t>tētahi</a:t>
            </a:r>
            <a:r>
              <a:rPr lang="en-NZ" sz="1400" b="0" i="0" u="none" strike="noStrike" kern="1200">
                <a:solidFill>
                  <a:schemeClr val="tx1"/>
                </a:solidFill>
                <a:effectLst/>
                <a:latin typeface="+mn-lt"/>
                <a:ea typeface="+mn-ea"/>
                <a:cs typeface="+mn-cs"/>
              </a:rPr>
              <a:t> ara whakawhiti, </a:t>
            </a:r>
            <a:r>
              <a:rPr lang="en-NZ" sz="1400" b="0" i="0" u="none" strike="noStrike" kern="1200" err="1">
                <a:solidFill>
                  <a:schemeClr val="tx1"/>
                </a:solidFill>
                <a:effectLst/>
                <a:latin typeface="+mn-lt"/>
                <a:ea typeface="+mn-ea"/>
                <a:cs typeface="+mn-cs"/>
              </a:rPr>
              <a:t>whai</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ripa</a:t>
            </a:r>
            <a:r>
              <a:rPr lang="en-NZ" sz="1400" b="0" i="0" u="none" strike="noStrike" kern="1200">
                <a:solidFill>
                  <a:schemeClr val="tx1"/>
                </a:solidFill>
                <a:effectLst/>
                <a:latin typeface="+mn-lt"/>
                <a:ea typeface="+mn-ea"/>
                <a:cs typeface="+mn-cs"/>
              </a:rPr>
              <a:t> kōwhai, </a:t>
            </a:r>
            <a:r>
              <a:rPr lang="en-NZ" sz="1400" b="0" i="0" u="none" strike="noStrike" kern="1200" err="1">
                <a:solidFill>
                  <a:schemeClr val="tx1"/>
                </a:solidFill>
                <a:effectLst/>
                <a:latin typeface="+mn-lt"/>
                <a:ea typeface="+mn-ea"/>
                <a:cs typeface="+mn-cs"/>
              </a:rPr>
              <a:t>whai</a:t>
            </a:r>
            <a:r>
              <a:rPr lang="en-NZ" sz="1400" b="0" i="0" u="none" strike="noStrike" kern="1200">
                <a:solidFill>
                  <a:schemeClr val="tx1"/>
                </a:solidFill>
                <a:effectLst/>
                <a:latin typeface="+mn-lt"/>
                <a:ea typeface="+mn-ea"/>
                <a:cs typeface="+mn-cs"/>
              </a:rPr>
              <a:t> tohu rerewhenua. Ko te whakawhiti ki wāhi </a:t>
            </a:r>
            <a:r>
              <a:rPr lang="en-NZ" sz="1400" b="0" i="0" u="none" strike="noStrike" kern="1200" err="1">
                <a:solidFill>
                  <a:schemeClr val="tx1"/>
                </a:solidFill>
                <a:effectLst/>
                <a:latin typeface="+mn-lt"/>
                <a:ea typeface="+mn-ea"/>
                <a:cs typeface="+mn-cs"/>
              </a:rPr>
              <a:t>kē</a:t>
            </a:r>
            <a:r>
              <a:rPr lang="en-NZ" sz="1400" b="0" i="0" u="none" strike="noStrike" kern="1200">
                <a:solidFill>
                  <a:schemeClr val="tx1"/>
                </a:solidFill>
                <a:effectLst/>
                <a:latin typeface="+mn-lt"/>
                <a:ea typeface="+mn-ea"/>
                <a:cs typeface="+mn-cs"/>
              </a:rPr>
              <a:t>, he </a:t>
            </a:r>
            <a:r>
              <a:rPr lang="en-NZ" sz="1400" b="0" i="0" u="none" strike="noStrike" kern="1200" err="1">
                <a:solidFill>
                  <a:schemeClr val="tx1"/>
                </a:solidFill>
                <a:effectLst/>
                <a:latin typeface="+mn-lt"/>
                <a:ea typeface="+mn-ea"/>
                <a:cs typeface="+mn-cs"/>
              </a:rPr>
              <a:t>tino</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mōrearea</a:t>
            </a:r>
            <a:r>
              <a:rPr lang="en-NZ" sz="1400" b="0" i="0" u="none" strike="noStrike" kern="1200">
                <a:solidFill>
                  <a:schemeClr val="tx1"/>
                </a:solidFill>
                <a:effectLst/>
                <a:latin typeface="+mn-lt"/>
                <a:ea typeface="+mn-ea"/>
                <a:cs typeface="+mn-cs"/>
              </a:rPr>
              <a:t>. He haere </a:t>
            </a:r>
            <a:r>
              <a:rPr lang="en-NZ" sz="1400" b="0" i="0" u="none" strike="noStrike" kern="1200" err="1">
                <a:solidFill>
                  <a:schemeClr val="tx1"/>
                </a:solidFill>
                <a:effectLst/>
                <a:latin typeface="+mn-lt"/>
                <a:ea typeface="+mn-ea"/>
                <a:cs typeface="+mn-cs"/>
              </a:rPr>
              <a:t>poka</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noa</a:t>
            </a:r>
            <a:r>
              <a:rPr lang="en-NZ" sz="1400" b="0" i="0" u="none" strike="noStrike" kern="1200">
                <a:solidFill>
                  <a:schemeClr val="tx1"/>
                </a:solidFill>
                <a:effectLst/>
                <a:latin typeface="+mn-lt"/>
                <a:ea typeface="+mn-ea"/>
                <a:cs typeface="+mn-cs"/>
              </a:rPr>
              <a:t>, he </a:t>
            </a:r>
            <a:r>
              <a:rPr lang="en-NZ" sz="1400" b="0" i="0" u="none" strike="noStrike" kern="1200" err="1">
                <a:solidFill>
                  <a:schemeClr val="tx1"/>
                </a:solidFill>
                <a:effectLst/>
                <a:latin typeface="+mn-lt"/>
                <a:ea typeface="+mn-ea"/>
                <a:cs typeface="+mn-cs"/>
              </a:rPr>
              <a:t>takahi</a:t>
            </a:r>
            <a:r>
              <a:rPr lang="en-NZ" sz="1400" b="0" i="0" u="none" strike="noStrike" kern="1200">
                <a:solidFill>
                  <a:schemeClr val="tx1"/>
                </a:solidFill>
                <a:effectLst/>
                <a:latin typeface="+mn-lt"/>
                <a:ea typeface="+mn-ea"/>
                <a:cs typeface="+mn-cs"/>
              </a:rPr>
              <a:t> hoki i te </a:t>
            </a:r>
            <a:r>
              <a:rPr lang="en-NZ" sz="1400" b="0" i="0" u="none" strike="noStrike" kern="1200" err="1">
                <a:solidFill>
                  <a:schemeClr val="tx1"/>
                </a:solidFill>
                <a:effectLst/>
                <a:latin typeface="+mn-lt"/>
                <a:ea typeface="+mn-ea"/>
                <a:cs typeface="+mn-cs"/>
              </a:rPr>
              <a:t>ture</a:t>
            </a:r>
            <a:r>
              <a:rPr lang="en-NZ" sz="1400" b="0" i="0" u="none" strike="noStrike" kern="1200">
                <a:solidFill>
                  <a:schemeClr val="tx1"/>
                </a:solidFill>
                <a:effectLst/>
                <a:latin typeface="+mn-lt"/>
                <a:ea typeface="+mn-ea"/>
                <a:cs typeface="+mn-cs"/>
              </a:rPr>
              <a:t>.”</a:t>
            </a:r>
          </a:p>
          <a:p>
            <a:pPr marL="0" marR="0" lvl="0" indent="0" algn="l" defTabSz="990752" rtl="0" eaLnBrk="1" fontAlgn="auto" latinLnBrk="0" hangingPunct="1">
              <a:lnSpc>
                <a:spcPct val="100000"/>
              </a:lnSpc>
              <a:spcBef>
                <a:spcPts val="0"/>
              </a:spcBef>
              <a:spcAft>
                <a:spcPts val="0"/>
              </a:spcAft>
              <a:buClrTx/>
              <a:buSzTx/>
              <a:buFontTx/>
              <a:buNone/>
              <a:tabLst/>
              <a:defRPr/>
            </a:pPr>
            <a:endParaRPr lang="en-NZ" sz="1400" b="0" i="0" u="none" strike="noStrike" kern="1200">
              <a:solidFill>
                <a:schemeClr val="tx1"/>
              </a:solidFill>
              <a:effectLst/>
              <a:latin typeface="+mn-lt"/>
              <a:ea typeface="+mn-ea"/>
              <a:cs typeface="+mn-cs"/>
            </a:endParaRPr>
          </a:p>
          <a:p>
            <a:pPr marL="0" marR="0" lvl="0" indent="0" algn="l" defTabSz="990752" rtl="0" eaLnBrk="1" fontAlgn="auto" latinLnBrk="0" hangingPunct="1">
              <a:lnSpc>
                <a:spcPct val="100000"/>
              </a:lnSpc>
              <a:spcBef>
                <a:spcPts val="0"/>
              </a:spcBef>
              <a:spcAft>
                <a:spcPts val="0"/>
              </a:spcAft>
              <a:buClrTx/>
              <a:buSzTx/>
              <a:buFontTx/>
              <a:buNone/>
              <a:tabLst/>
              <a:defRPr/>
            </a:pPr>
            <a:endParaRPr lang="en-NZ" b="1" i="1"/>
          </a:p>
          <a:p>
            <a:pPr defTabSz="990752">
              <a:defRPr/>
            </a:pPr>
            <a:r>
              <a:rPr lang="en-NZ" b="1" i="1"/>
              <a:t>Talking points:</a:t>
            </a:r>
          </a:p>
          <a:p>
            <a:endParaRPr lang="en-NZ"/>
          </a:p>
          <a:p>
            <a:r>
              <a:rPr lang="en-NZ"/>
              <a:t>“1, At a formed crossing with a footpath, yellow lines, and railway signs. Crossing anywhere else is very dangerous. It is trespassing and it is against the law.”</a:t>
            </a:r>
          </a:p>
          <a:p>
            <a:endParaRPr lang="en-NZ"/>
          </a:p>
        </p:txBody>
      </p:sp>
      <p:sp>
        <p:nvSpPr>
          <p:cNvPr id="4" name="Slide Number Placeholder 3">
            <a:extLst>
              <a:ext uri="{FF2B5EF4-FFF2-40B4-BE49-F238E27FC236}">
                <a16:creationId xmlns:a16="http://schemas.microsoft.com/office/drawing/2014/main" id="{580C26B1-5A65-6EA2-8874-4C48970CF821}"/>
              </a:ext>
            </a:extLst>
          </p:cNvPr>
          <p:cNvSpPr>
            <a:spLocks noGrp="1"/>
          </p:cNvSpPr>
          <p:nvPr>
            <p:ph type="sldNum" sz="quarter" idx="5"/>
          </p:nvPr>
        </p:nvSpPr>
        <p:spPr>
          <a:xfrm>
            <a:off x="4143589" y="9119475"/>
            <a:ext cx="3169920" cy="481726"/>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1867359-BB8D-4063-9739-3710AE94D246}" type="slidenum">
              <a:rPr kumimoji="0" lang="en-NZ"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35</a:t>
            </a:fld>
            <a:endParaRPr kumimoji="0" lang="en-NZ"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013855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marL="0" marR="0" lvl="0" indent="0" algn="l" defTabSz="990752" rtl="0" eaLnBrk="1" fontAlgn="auto" latinLnBrk="0" hangingPunct="1">
              <a:lnSpc>
                <a:spcPct val="100000"/>
              </a:lnSpc>
              <a:spcBef>
                <a:spcPts val="0"/>
              </a:spcBef>
              <a:spcAft>
                <a:spcPts val="0"/>
              </a:spcAft>
              <a:buClrTx/>
              <a:buSzTx/>
              <a:buFontTx/>
              <a:buNone/>
              <a:tabLst/>
              <a:defRPr/>
            </a:pPr>
            <a:r>
              <a:rPr lang="en-NZ" b="1" i="1"/>
              <a:t>Hei tohu kōrero:</a:t>
            </a:r>
          </a:p>
          <a:p>
            <a:pPr defTabSz="990752">
              <a:defRPr/>
            </a:pPr>
            <a:endParaRPr lang="en-NZ" b="1" i="1"/>
          </a:p>
          <a:p>
            <a:pPr defTabSz="990752">
              <a:defRPr/>
            </a:pPr>
            <a:r>
              <a:rPr lang="en-NZ" sz="1400" b="0" i="0" u="none" strike="noStrike" kern="1200">
                <a:solidFill>
                  <a:schemeClr val="tx1"/>
                </a:solidFill>
                <a:effectLst/>
                <a:latin typeface="+mn-lt"/>
                <a:ea typeface="+mn-ea"/>
                <a:cs typeface="+mn-cs"/>
              </a:rPr>
              <a:t>“</a:t>
            </a:r>
            <a:r>
              <a:rPr lang="en-NZ" sz="1400" b="0" i="0" u="none" strike="noStrike" kern="1200" err="1">
                <a:solidFill>
                  <a:schemeClr val="tx1"/>
                </a:solidFill>
                <a:effectLst/>
                <a:latin typeface="+mn-lt"/>
                <a:ea typeface="+mn-ea"/>
                <a:cs typeface="+mn-cs"/>
              </a:rPr>
              <a:t>Pātai</a:t>
            </a:r>
            <a:r>
              <a:rPr lang="en-NZ" sz="1400" b="0" i="0" u="none" strike="noStrike" kern="1200">
                <a:solidFill>
                  <a:schemeClr val="tx1"/>
                </a:solidFill>
                <a:effectLst/>
                <a:latin typeface="+mn-lt"/>
                <a:ea typeface="+mn-ea"/>
                <a:cs typeface="+mn-cs"/>
              </a:rPr>
              <a:t> 5,</a:t>
            </a:r>
            <a:r>
              <a:rPr lang="en-NZ"/>
              <a:t> </a:t>
            </a:r>
            <a:r>
              <a:rPr lang="en-NZ" sz="1400" b="0" i="0" u="none" strike="noStrike" kern="1200">
                <a:solidFill>
                  <a:schemeClr val="tx1"/>
                </a:solidFill>
                <a:effectLst/>
                <a:latin typeface="+mn-lt"/>
                <a:ea typeface="+mn-ea"/>
                <a:cs typeface="+mn-cs"/>
              </a:rPr>
              <a:t>He aha hei mahi </a:t>
            </a:r>
            <a:r>
              <a:rPr lang="en-NZ" sz="1400" b="0" i="0" u="none" strike="noStrike" kern="1200" err="1">
                <a:solidFill>
                  <a:schemeClr val="tx1"/>
                </a:solidFill>
                <a:effectLst/>
                <a:latin typeface="+mn-lt"/>
                <a:ea typeface="+mn-ea"/>
                <a:cs typeface="+mn-cs"/>
              </a:rPr>
              <a:t>māu</a:t>
            </a:r>
            <a:r>
              <a:rPr lang="en-NZ" sz="1400" b="0" i="0" u="none" strike="noStrike" kern="1200">
                <a:solidFill>
                  <a:schemeClr val="tx1"/>
                </a:solidFill>
                <a:effectLst/>
                <a:latin typeface="+mn-lt"/>
                <a:ea typeface="+mn-ea"/>
                <a:cs typeface="+mn-cs"/>
              </a:rPr>
              <a:t>, i a </a:t>
            </a:r>
            <a:r>
              <a:rPr lang="en-NZ" sz="1400" b="0" i="0" u="none" strike="noStrike" kern="1200" err="1">
                <a:solidFill>
                  <a:schemeClr val="tx1"/>
                </a:solidFill>
                <a:effectLst/>
                <a:latin typeface="+mn-lt"/>
                <a:ea typeface="+mn-ea"/>
                <a:cs typeface="+mn-cs"/>
              </a:rPr>
              <a:t>koe</a:t>
            </a:r>
            <a:r>
              <a:rPr lang="en-NZ" sz="1400" b="0" i="0" u="none" strike="noStrike" kern="1200">
                <a:solidFill>
                  <a:schemeClr val="tx1"/>
                </a:solidFill>
                <a:effectLst/>
                <a:latin typeface="+mn-lt"/>
                <a:ea typeface="+mn-ea"/>
                <a:cs typeface="+mn-cs"/>
              </a:rPr>
              <a:t> e whakawhiti ana i te ara rerewhenua?”</a:t>
            </a:r>
            <a:endParaRPr lang="en-NZ"/>
          </a:p>
          <a:p>
            <a:pPr defTabSz="990752">
              <a:defRPr/>
            </a:pPr>
            <a:endParaRPr lang="en-NZ" sz="1400" b="0" i="0" u="none" strike="noStrike" kern="1200">
              <a:solidFill>
                <a:schemeClr val="tx1"/>
              </a:solidFill>
              <a:effectLst/>
              <a:latin typeface="+mn-lt"/>
              <a:ea typeface="+mn-ea"/>
              <a:cs typeface="+mn-cs"/>
            </a:endParaRPr>
          </a:p>
          <a:p>
            <a:pPr marL="342900" indent="-342900" defTabSz="990752">
              <a:buAutoNum type="arabicPeriod"/>
              <a:defRPr/>
            </a:pPr>
            <a:r>
              <a:rPr lang="en-NZ" sz="1400" b="0" i="0" u="none" strike="noStrike" kern="1200">
                <a:solidFill>
                  <a:schemeClr val="tx1"/>
                </a:solidFill>
                <a:effectLst/>
                <a:latin typeface="+mn-lt"/>
                <a:ea typeface="+mn-ea"/>
                <a:cs typeface="+mn-cs"/>
              </a:rPr>
              <a:t>Kia </a:t>
            </a:r>
            <a:r>
              <a:rPr lang="en-NZ" sz="1400" b="0" i="0" u="none" strike="noStrike" kern="1200" err="1">
                <a:solidFill>
                  <a:schemeClr val="tx1"/>
                </a:solidFill>
                <a:effectLst/>
                <a:latin typeface="+mn-lt"/>
                <a:ea typeface="+mn-ea"/>
                <a:cs typeface="+mn-cs"/>
              </a:rPr>
              <a:t>tere</a:t>
            </a:r>
            <a:r>
              <a:rPr lang="en-NZ" sz="1400" b="0" i="0" u="none" strike="noStrike" kern="1200">
                <a:solidFill>
                  <a:schemeClr val="tx1"/>
                </a:solidFill>
                <a:effectLst/>
                <a:latin typeface="+mn-lt"/>
                <a:ea typeface="+mn-ea"/>
                <a:cs typeface="+mn-cs"/>
              </a:rPr>
              <a:t> te whakawhiti </a:t>
            </a:r>
            <a:r>
              <a:rPr lang="en-NZ" sz="1400" b="0" i="0" u="none" strike="noStrike" kern="1200" err="1">
                <a:solidFill>
                  <a:schemeClr val="tx1"/>
                </a:solidFill>
                <a:effectLst/>
                <a:latin typeface="+mn-lt"/>
                <a:ea typeface="+mn-ea"/>
                <a:cs typeface="+mn-cs"/>
              </a:rPr>
              <a:t>atu</a:t>
            </a:r>
            <a:r>
              <a:rPr lang="en-NZ" sz="1400" b="0" i="0" u="none" strike="noStrike" kern="1200">
                <a:solidFill>
                  <a:schemeClr val="tx1"/>
                </a:solidFill>
                <a:effectLst/>
                <a:latin typeface="+mn-lt"/>
                <a:ea typeface="+mn-ea"/>
                <a:cs typeface="+mn-cs"/>
              </a:rPr>
              <a:t> i </a:t>
            </a:r>
            <a:r>
              <a:rPr lang="en-NZ" sz="1400" b="0" i="0" u="none" strike="noStrike" kern="1200" err="1">
                <a:solidFill>
                  <a:schemeClr val="tx1"/>
                </a:solidFill>
                <a:effectLst/>
                <a:latin typeface="+mn-lt"/>
                <a:ea typeface="+mn-ea"/>
                <a:cs typeface="+mn-cs"/>
              </a:rPr>
              <a:t>mua</a:t>
            </a:r>
            <a:r>
              <a:rPr lang="en-NZ" sz="1400" b="0" i="0" u="none" strike="noStrike" kern="1200">
                <a:solidFill>
                  <a:schemeClr val="tx1"/>
                </a:solidFill>
                <a:effectLst/>
                <a:latin typeface="+mn-lt"/>
                <a:ea typeface="+mn-ea"/>
                <a:cs typeface="+mn-cs"/>
              </a:rPr>
              <a:t> i te </a:t>
            </a:r>
            <a:r>
              <a:rPr lang="en-NZ" sz="1400" b="0" i="0" u="none" strike="noStrike" kern="1200" err="1">
                <a:solidFill>
                  <a:schemeClr val="tx1"/>
                </a:solidFill>
                <a:effectLst/>
                <a:latin typeface="+mn-lt"/>
                <a:ea typeface="+mn-ea"/>
                <a:cs typeface="+mn-cs"/>
              </a:rPr>
              <a:t>haerenga</a:t>
            </a:r>
            <a:r>
              <a:rPr lang="en-NZ" sz="1400" b="0" i="0" u="none" strike="noStrike" kern="1200">
                <a:solidFill>
                  <a:schemeClr val="tx1"/>
                </a:solidFill>
                <a:effectLst/>
                <a:latin typeface="+mn-lt"/>
                <a:ea typeface="+mn-ea"/>
                <a:cs typeface="+mn-cs"/>
              </a:rPr>
              <a:t> mai o te rerewhenua</a:t>
            </a:r>
            <a:r>
              <a:rPr lang="en-NZ"/>
              <a:t> </a:t>
            </a:r>
          </a:p>
          <a:p>
            <a:pPr marL="342900" indent="-342900" defTabSz="990752">
              <a:buAutoNum type="arabicPeriod"/>
              <a:defRPr/>
            </a:pPr>
            <a:r>
              <a:rPr lang="en-NZ" sz="1400" b="0" i="0" u="none" strike="noStrike" kern="1200">
                <a:solidFill>
                  <a:schemeClr val="tx1"/>
                </a:solidFill>
                <a:effectLst/>
                <a:latin typeface="+mn-lt"/>
                <a:ea typeface="+mn-ea"/>
                <a:cs typeface="+mn-cs"/>
              </a:rPr>
              <a:t>Kia whakawhiti i te ara i te </a:t>
            </a:r>
            <a:r>
              <a:rPr lang="en-NZ" sz="1400" b="0" i="0" u="none" strike="noStrike" kern="1200" err="1">
                <a:solidFill>
                  <a:schemeClr val="tx1"/>
                </a:solidFill>
                <a:effectLst/>
                <a:latin typeface="+mn-lt"/>
                <a:ea typeface="+mn-ea"/>
                <a:cs typeface="+mn-cs"/>
              </a:rPr>
              <a:t>wā</a:t>
            </a:r>
            <a:r>
              <a:rPr lang="en-NZ" sz="1400" b="0" i="0" u="none" strike="noStrike" kern="1200">
                <a:solidFill>
                  <a:schemeClr val="tx1"/>
                </a:solidFill>
                <a:effectLst/>
                <a:latin typeface="+mn-lt"/>
                <a:ea typeface="+mn-ea"/>
                <a:cs typeface="+mn-cs"/>
              </a:rPr>
              <a:t> e </a:t>
            </a:r>
            <a:r>
              <a:rPr lang="en-NZ" sz="1400" b="0" i="0" u="none" strike="noStrike" kern="1200" err="1">
                <a:solidFill>
                  <a:schemeClr val="tx1"/>
                </a:solidFill>
                <a:effectLst/>
                <a:latin typeface="+mn-lt"/>
                <a:ea typeface="+mn-ea"/>
                <a:cs typeface="+mn-cs"/>
              </a:rPr>
              <a:t>kā</a:t>
            </a:r>
            <a:r>
              <a:rPr lang="en-NZ" sz="1400" b="0" i="0" u="none" strike="noStrike" kern="1200">
                <a:solidFill>
                  <a:schemeClr val="tx1"/>
                </a:solidFill>
                <a:effectLst/>
                <a:latin typeface="+mn-lt"/>
                <a:ea typeface="+mn-ea"/>
                <a:cs typeface="+mn-cs"/>
              </a:rPr>
              <a:t> ana ngā tūrama, e tangi ana hoki ngā pere</a:t>
            </a:r>
            <a:r>
              <a:rPr lang="en-NZ"/>
              <a:t> </a:t>
            </a:r>
          </a:p>
          <a:p>
            <a:pPr marL="342900" indent="-342900" defTabSz="990752">
              <a:buAutoNum type="arabicPeriod"/>
              <a:defRPr/>
            </a:pPr>
            <a:r>
              <a:rPr lang="en-NZ" sz="1400" b="0" i="0" u="none" strike="noStrike" kern="1200" err="1">
                <a:solidFill>
                  <a:schemeClr val="tx1"/>
                </a:solidFill>
                <a:effectLst/>
                <a:latin typeface="+mn-lt"/>
                <a:ea typeface="+mn-ea"/>
                <a:cs typeface="+mn-cs"/>
              </a:rPr>
              <a:t>Tautū</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titiro</a:t>
            </a:r>
            <a:r>
              <a:rPr lang="en-NZ" sz="1400" b="0" i="0" u="none" strike="noStrike" kern="1200">
                <a:solidFill>
                  <a:schemeClr val="tx1"/>
                </a:solidFill>
                <a:effectLst/>
                <a:latin typeface="+mn-lt"/>
                <a:ea typeface="+mn-ea"/>
                <a:cs typeface="+mn-cs"/>
              </a:rPr>
              <a:t> ki ngā taha e </a:t>
            </a:r>
            <a:r>
              <a:rPr lang="en-NZ" sz="1400" b="0" i="0" u="none" strike="noStrike" kern="1200" err="1">
                <a:solidFill>
                  <a:schemeClr val="tx1"/>
                </a:solidFill>
                <a:effectLst/>
                <a:latin typeface="+mn-lt"/>
                <a:ea typeface="+mn-ea"/>
                <a:cs typeface="+mn-cs"/>
              </a:rPr>
              <a:t>rua</a:t>
            </a:r>
            <a:r>
              <a:rPr lang="en-NZ" sz="1400" b="0" i="0" u="none" strike="noStrike" kern="1200">
                <a:solidFill>
                  <a:schemeClr val="tx1"/>
                </a:solidFill>
                <a:effectLst/>
                <a:latin typeface="+mn-lt"/>
                <a:ea typeface="+mn-ea"/>
                <a:cs typeface="+mn-cs"/>
              </a:rPr>
              <a:t> me te </a:t>
            </a:r>
            <a:r>
              <a:rPr lang="en-NZ" sz="1400" b="0" i="0" u="none" strike="noStrike" kern="1200" err="1">
                <a:solidFill>
                  <a:schemeClr val="tx1"/>
                </a:solidFill>
                <a:effectLst/>
                <a:latin typeface="+mn-lt"/>
                <a:ea typeface="+mn-ea"/>
                <a:cs typeface="+mn-cs"/>
              </a:rPr>
              <a:t>whakarongo</a:t>
            </a:r>
            <a:r>
              <a:rPr lang="en-NZ" sz="1400" b="0" i="0" u="none" strike="noStrike" kern="1200">
                <a:solidFill>
                  <a:schemeClr val="tx1"/>
                </a:solidFill>
                <a:effectLst/>
                <a:latin typeface="+mn-lt"/>
                <a:ea typeface="+mn-ea"/>
                <a:cs typeface="+mn-cs"/>
              </a:rPr>
              <a:t> kia kitea </a:t>
            </a:r>
            <a:r>
              <a:rPr lang="en-NZ" sz="1400" b="0" i="0" u="none" strike="noStrike" kern="1200" err="1">
                <a:solidFill>
                  <a:schemeClr val="tx1"/>
                </a:solidFill>
                <a:effectLst/>
                <a:latin typeface="+mn-lt"/>
                <a:ea typeface="+mn-ea"/>
                <a:cs typeface="+mn-cs"/>
              </a:rPr>
              <a:t>kāore</a:t>
            </a:r>
            <a:r>
              <a:rPr lang="en-NZ" sz="1400" b="0" i="0" u="none" strike="noStrike" kern="1200">
                <a:solidFill>
                  <a:schemeClr val="tx1"/>
                </a:solidFill>
                <a:effectLst/>
                <a:latin typeface="+mn-lt"/>
                <a:ea typeface="+mn-ea"/>
                <a:cs typeface="+mn-cs"/>
              </a:rPr>
              <a:t> he rerewhenua e ahu mai ana.</a:t>
            </a:r>
            <a:r>
              <a:rPr lang="en-NZ"/>
              <a:t> </a:t>
            </a:r>
            <a:endParaRPr lang="en-NZ" b="1" i="1"/>
          </a:p>
          <a:p>
            <a:pPr defTabSz="990752">
              <a:defRPr/>
            </a:pPr>
            <a:endParaRPr lang="en-NZ" b="1" i="1"/>
          </a:p>
          <a:p>
            <a:pPr marL="0" indent="0" defTabSz="990752">
              <a:buNone/>
              <a:defRPr/>
            </a:pPr>
            <a:r>
              <a:rPr lang="en-NZ" sz="1400" b="0" i="0" u="none" strike="noStrike" kern="1200">
                <a:solidFill>
                  <a:schemeClr val="tx1"/>
                </a:solidFill>
                <a:effectLst/>
                <a:latin typeface="+mn-lt"/>
                <a:ea typeface="+mn-ea"/>
                <a:cs typeface="+mn-cs"/>
              </a:rPr>
              <a:t>"</a:t>
            </a:r>
            <a:r>
              <a:rPr lang="en-NZ" sz="1400" b="0" i="0" u="none" strike="noStrike" kern="1200" err="1">
                <a:solidFill>
                  <a:schemeClr val="tx1"/>
                </a:solidFill>
                <a:effectLst/>
                <a:latin typeface="+mn-lt"/>
                <a:ea typeface="+mn-ea"/>
                <a:cs typeface="+mn-cs"/>
              </a:rPr>
              <a:t>Mehemea</a:t>
            </a:r>
            <a:r>
              <a:rPr lang="en-NZ" sz="1400" b="0" i="0" u="none" strike="noStrike" kern="1200">
                <a:solidFill>
                  <a:schemeClr val="tx1"/>
                </a:solidFill>
                <a:effectLst/>
                <a:latin typeface="+mn-lt"/>
                <a:ea typeface="+mn-ea"/>
                <a:cs typeface="+mn-cs"/>
              </a:rPr>
              <a:t> e </a:t>
            </a:r>
            <a:r>
              <a:rPr lang="en-NZ" sz="1400" b="0" i="0" u="none" strike="noStrike" kern="1200" err="1">
                <a:solidFill>
                  <a:schemeClr val="tx1"/>
                </a:solidFill>
                <a:effectLst/>
                <a:latin typeface="+mn-lt"/>
                <a:ea typeface="+mn-ea"/>
                <a:cs typeface="+mn-cs"/>
              </a:rPr>
              <a:t>whakapae</a:t>
            </a:r>
            <a:r>
              <a:rPr lang="en-NZ" sz="1400" b="0" i="0" u="none" strike="noStrike" kern="1200">
                <a:solidFill>
                  <a:schemeClr val="tx1"/>
                </a:solidFill>
                <a:effectLst/>
                <a:latin typeface="+mn-lt"/>
                <a:ea typeface="+mn-ea"/>
                <a:cs typeface="+mn-cs"/>
              </a:rPr>
              <a:t> ana </a:t>
            </a:r>
            <a:r>
              <a:rPr lang="en-NZ" sz="1400" b="0" i="0" u="none" strike="noStrike" kern="1200" err="1">
                <a:solidFill>
                  <a:schemeClr val="tx1"/>
                </a:solidFill>
                <a:effectLst/>
                <a:latin typeface="+mn-lt"/>
                <a:ea typeface="+mn-ea"/>
                <a:cs typeface="+mn-cs"/>
              </a:rPr>
              <a:t>koe</a:t>
            </a:r>
            <a:r>
              <a:rPr lang="en-NZ" sz="1400" b="0" i="0" u="none" strike="noStrike" kern="1200">
                <a:solidFill>
                  <a:schemeClr val="tx1"/>
                </a:solidFill>
                <a:effectLst/>
                <a:latin typeface="+mn-lt"/>
                <a:ea typeface="+mn-ea"/>
                <a:cs typeface="+mn-cs"/>
              </a:rPr>
              <a:t>, ko </a:t>
            </a:r>
            <a:r>
              <a:rPr lang="en-NZ" sz="1400" b="0" i="0" u="none" strike="noStrike" kern="1200" err="1">
                <a:solidFill>
                  <a:schemeClr val="tx1"/>
                </a:solidFill>
                <a:effectLst/>
                <a:latin typeface="+mn-lt"/>
                <a:ea typeface="+mn-ea"/>
                <a:cs typeface="+mn-cs"/>
              </a:rPr>
              <a:t>tahi</a:t>
            </a:r>
            <a:r>
              <a:rPr lang="en-NZ" sz="1400" b="0" i="0" u="none" strike="noStrike" kern="1200">
                <a:solidFill>
                  <a:schemeClr val="tx1"/>
                </a:solidFill>
                <a:effectLst/>
                <a:latin typeface="+mn-lt"/>
                <a:ea typeface="+mn-ea"/>
                <a:cs typeface="+mn-cs"/>
              </a:rPr>
              <a:t> te </a:t>
            </a:r>
            <a:r>
              <a:rPr lang="en-NZ" sz="1400" b="0" i="0" u="none" strike="noStrike" kern="1200" err="1">
                <a:solidFill>
                  <a:schemeClr val="tx1"/>
                </a:solidFill>
                <a:effectLst/>
                <a:latin typeface="+mn-lt"/>
                <a:ea typeface="+mn-ea"/>
                <a:cs typeface="+mn-cs"/>
              </a:rPr>
              <a:t>whakautu</a:t>
            </a:r>
            <a:r>
              <a:rPr lang="en-NZ" sz="1400" b="0" i="0" u="none" strike="noStrike" kern="1200">
                <a:solidFill>
                  <a:schemeClr val="tx1"/>
                </a:solidFill>
                <a:effectLst/>
                <a:latin typeface="+mn-lt"/>
                <a:ea typeface="+mn-ea"/>
                <a:cs typeface="+mn-cs"/>
              </a:rPr>
              <a:t>, kia </a:t>
            </a:r>
            <a:r>
              <a:rPr lang="en-NZ" sz="1400" b="0" i="0" u="none" strike="noStrike" kern="1200" err="1">
                <a:solidFill>
                  <a:schemeClr val="tx1"/>
                </a:solidFill>
                <a:effectLst/>
                <a:latin typeface="+mn-lt"/>
                <a:ea typeface="+mn-ea"/>
                <a:cs typeface="+mn-cs"/>
              </a:rPr>
              <a:t>mau</a:t>
            </a:r>
            <a:r>
              <a:rPr lang="en-NZ" sz="1400" b="0" i="0" u="none" strike="noStrike" kern="1200">
                <a:solidFill>
                  <a:schemeClr val="tx1"/>
                </a:solidFill>
                <a:effectLst/>
                <a:latin typeface="+mn-lt"/>
                <a:ea typeface="+mn-ea"/>
                <a:cs typeface="+mn-cs"/>
              </a:rPr>
              <a:t> ō </a:t>
            </a:r>
            <a:r>
              <a:rPr lang="en-NZ" sz="1400" b="0" i="0" u="none" strike="noStrike" kern="1200" err="1">
                <a:solidFill>
                  <a:schemeClr val="tx1"/>
                </a:solidFill>
                <a:effectLst/>
                <a:latin typeface="+mn-lt"/>
                <a:ea typeface="+mn-ea"/>
                <a:cs typeface="+mn-cs"/>
              </a:rPr>
              <a:t>ringa</a:t>
            </a:r>
            <a:r>
              <a:rPr lang="en-NZ" sz="1400" b="0" i="0" u="none" strike="noStrike" kern="1200">
                <a:solidFill>
                  <a:schemeClr val="tx1"/>
                </a:solidFill>
                <a:effectLst/>
                <a:latin typeface="+mn-lt"/>
                <a:ea typeface="+mn-ea"/>
                <a:cs typeface="+mn-cs"/>
              </a:rPr>
              <a:t> ki te hope!’”</a:t>
            </a:r>
            <a:r>
              <a:rPr lang="en-NZ"/>
              <a:t> </a:t>
            </a:r>
          </a:p>
          <a:p>
            <a:pPr marL="0" indent="0" defTabSz="990752">
              <a:buNone/>
              <a:defRPr/>
            </a:pPr>
            <a:r>
              <a:rPr lang="en-NZ" sz="1400" b="0" i="0" u="none" strike="noStrike" kern="1200">
                <a:solidFill>
                  <a:schemeClr val="tx1"/>
                </a:solidFill>
                <a:effectLst/>
                <a:latin typeface="+mn-lt"/>
                <a:ea typeface="+mn-ea"/>
                <a:cs typeface="+mn-cs"/>
              </a:rPr>
              <a:t>"</a:t>
            </a:r>
            <a:r>
              <a:rPr lang="en-NZ" sz="1400" b="0" i="0" u="none" strike="noStrike" kern="1200" err="1">
                <a:solidFill>
                  <a:schemeClr val="tx1"/>
                </a:solidFill>
                <a:effectLst/>
                <a:latin typeface="+mn-lt"/>
                <a:ea typeface="+mn-ea"/>
                <a:cs typeface="+mn-cs"/>
              </a:rPr>
              <a:t>Mehemea</a:t>
            </a:r>
            <a:r>
              <a:rPr lang="en-NZ" sz="1400" b="0" i="0" u="none" strike="noStrike" kern="1200">
                <a:solidFill>
                  <a:schemeClr val="tx1"/>
                </a:solidFill>
                <a:effectLst/>
                <a:latin typeface="+mn-lt"/>
                <a:ea typeface="+mn-ea"/>
                <a:cs typeface="+mn-cs"/>
              </a:rPr>
              <a:t> e </a:t>
            </a:r>
            <a:r>
              <a:rPr lang="en-NZ" sz="1400" b="0" i="0" u="none" strike="noStrike" kern="1200" err="1">
                <a:solidFill>
                  <a:schemeClr val="tx1"/>
                </a:solidFill>
                <a:effectLst/>
                <a:latin typeface="+mn-lt"/>
                <a:ea typeface="+mn-ea"/>
                <a:cs typeface="+mn-cs"/>
              </a:rPr>
              <a:t>whakapae</a:t>
            </a:r>
            <a:r>
              <a:rPr lang="en-NZ" sz="1400" b="0" i="0" u="none" strike="noStrike" kern="1200">
                <a:solidFill>
                  <a:schemeClr val="tx1"/>
                </a:solidFill>
                <a:effectLst/>
                <a:latin typeface="+mn-lt"/>
                <a:ea typeface="+mn-ea"/>
                <a:cs typeface="+mn-cs"/>
              </a:rPr>
              <a:t> ana </a:t>
            </a:r>
            <a:r>
              <a:rPr lang="en-NZ" sz="1400" b="0" i="0" u="none" strike="noStrike" kern="1200" err="1">
                <a:solidFill>
                  <a:schemeClr val="tx1"/>
                </a:solidFill>
                <a:effectLst/>
                <a:latin typeface="+mn-lt"/>
                <a:ea typeface="+mn-ea"/>
                <a:cs typeface="+mn-cs"/>
              </a:rPr>
              <a:t>koe</a:t>
            </a:r>
            <a:r>
              <a:rPr lang="en-NZ" sz="1400" b="0" i="0" u="none" strike="noStrike" kern="1200">
                <a:solidFill>
                  <a:schemeClr val="tx1"/>
                </a:solidFill>
                <a:effectLst/>
                <a:latin typeface="+mn-lt"/>
                <a:ea typeface="+mn-ea"/>
                <a:cs typeface="+mn-cs"/>
              </a:rPr>
              <a:t>, ko </a:t>
            </a:r>
            <a:r>
              <a:rPr lang="en-NZ" sz="1400" b="0" i="0" u="none" strike="noStrike" kern="1200" err="1">
                <a:solidFill>
                  <a:schemeClr val="tx1"/>
                </a:solidFill>
                <a:effectLst/>
                <a:latin typeface="+mn-lt"/>
                <a:ea typeface="+mn-ea"/>
                <a:cs typeface="+mn-cs"/>
              </a:rPr>
              <a:t>rua</a:t>
            </a:r>
            <a:r>
              <a:rPr lang="en-NZ" sz="1400" b="0" i="0" u="none" strike="noStrike" kern="1200">
                <a:solidFill>
                  <a:schemeClr val="tx1"/>
                </a:solidFill>
                <a:effectLst/>
                <a:latin typeface="+mn-lt"/>
                <a:ea typeface="+mn-ea"/>
                <a:cs typeface="+mn-cs"/>
              </a:rPr>
              <a:t> te </a:t>
            </a:r>
            <a:r>
              <a:rPr lang="en-NZ" sz="1400" b="0" i="0" u="none" strike="noStrike" kern="1200" err="1">
                <a:solidFill>
                  <a:schemeClr val="tx1"/>
                </a:solidFill>
                <a:effectLst/>
                <a:latin typeface="+mn-lt"/>
                <a:ea typeface="+mn-ea"/>
                <a:cs typeface="+mn-cs"/>
              </a:rPr>
              <a:t>whakautu</a:t>
            </a:r>
            <a:r>
              <a:rPr lang="en-NZ" sz="1400" b="0" i="0" u="none" strike="noStrike" kern="1200">
                <a:solidFill>
                  <a:schemeClr val="tx1"/>
                </a:solidFill>
                <a:effectLst/>
                <a:latin typeface="+mn-lt"/>
                <a:ea typeface="+mn-ea"/>
                <a:cs typeface="+mn-cs"/>
              </a:rPr>
              <a:t>, kia </a:t>
            </a:r>
            <a:r>
              <a:rPr lang="en-NZ" sz="1400" b="0" i="0" u="none" strike="noStrike" kern="1200" err="1">
                <a:solidFill>
                  <a:schemeClr val="tx1"/>
                </a:solidFill>
                <a:effectLst/>
                <a:latin typeface="+mn-lt"/>
                <a:ea typeface="+mn-ea"/>
                <a:cs typeface="+mn-cs"/>
              </a:rPr>
              <a:t>tū</a:t>
            </a:r>
            <a:r>
              <a:rPr lang="en-NZ" sz="1400" b="0" i="0" u="none" strike="noStrike" kern="1200">
                <a:solidFill>
                  <a:schemeClr val="tx1"/>
                </a:solidFill>
                <a:effectLst/>
                <a:latin typeface="+mn-lt"/>
                <a:ea typeface="+mn-ea"/>
                <a:cs typeface="+mn-cs"/>
              </a:rPr>
              <a:t> ō </a:t>
            </a:r>
            <a:r>
              <a:rPr lang="en-NZ" sz="1400" b="0" i="0" u="none" strike="noStrike" kern="1200" err="1">
                <a:solidFill>
                  <a:schemeClr val="tx1"/>
                </a:solidFill>
                <a:effectLst/>
                <a:latin typeface="+mn-lt"/>
                <a:ea typeface="+mn-ea"/>
                <a:cs typeface="+mn-cs"/>
              </a:rPr>
              <a:t>ringa</a:t>
            </a:r>
            <a:r>
              <a:rPr lang="en-NZ" sz="1400" b="0" i="0" u="none" strike="noStrike" kern="1200">
                <a:solidFill>
                  <a:schemeClr val="tx1"/>
                </a:solidFill>
                <a:effectLst/>
                <a:latin typeface="+mn-lt"/>
                <a:ea typeface="+mn-ea"/>
                <a:cs typeface="+mn-cs"/>
              </a:rPr>
              <a:t> ki te </a:t>
            </a:r>
            <a:r>
              <a:rPr lang="en-NZ" sz="1400" b="0" i="0" u="none" strike="noStrike" kern="1200" err="1">
                <a:solidFill>
                  <a:schemeClr val="tx1"/>
                </a:solidFill>
                <a:effectLst/>
                <a:latin typeface="+mn-lt"/>
                <a:ea typeface="+mn-ea"/>
                <a:cs typeface="+mn-cs"/>
              </a:rPr>
              <a:t>rangi</a:t>
            </a:r>
            <a:r>
              <a:rPr lang="en-NZ" sz="1400" b="0" i="0" u="none" strike="noStrike" kern="1200">
                <a:solidFill>
                  <a:schemeClr val="tx1"/>
                </a:solidFill>
                <a:effectLst/>
                <a:latin typeface="+mn-lt"/>
                <a:ea typeface="+mn-ea"/>
                <a:cs typeface="+mn-cs"/>
              </a:rPr>
              <a:t>!"</a:t>
            </a:r>
            <a:r>
              <a:rPr lang="en-NZ"/>
              <a:t> </a:t>
            </a:r>
          </a:p>
          <a:p>
            <a:pPr marL="0" indent="0" defTabSz="990752">
              <a:buNone/>
              <a:defRPr/>
            </a:pPr>
            <a:r>
              <a:rPr lang="en-NZ" sz="1400" b="0" i="0" u="none" strike="noStrike" kern="1200">
                <a:solidFill>
                  <a:schemeClr val="tx1"/>
                </a:solidFill>
                <a:effectLst/>
                <a:latin typeface="+mn-lt"/>
                <a:ea typeface="+mn-ea"/>
                <a:cs typeface="+mn-cs"/>
              </a:rPr>
              <a:t>"</a:t>
            </a:r>
            <a:r>
              <a:rPr lang="en-NZ" sz="1400" b="0" i="0" u="none" strike="noStrike" kern="1200" err="1">
                <a:solidFill>
                  <a:schemeClr val="tx1"/>
                </a:solidFill>
                <a:effectLst/>
                <a:latin typeface="+mn-lt"/>
                <a:ea typeface="+mn-ea"/>
                <a:cs typeface="+mn-cs"/>
              </a:rPr>
              <a:t>Mehemea</a:t>
            </a:r>
            <a:r>
              <a:rPr lang="en-NZ" sz="1400" b="0" i="0" u="none" strike="noStrike" kern="1200">
                <a:solidFill>
                  <a:schemeClr val="tx1"/>
                </a:solidFill>
                <a:effectLst/>
                <a:latin typeface="+mn-lt"/>
                <a:ea typeface="+mn-ea"/>
                <a:cs typeface="+mn-cs"/>
              </a:rPr>
              <a:t> e </a:t>
            </a:r>
            <a:r>
              <a:rPr lang="en-NZ" sz="1400" b="0" i="0" u="none" strike="noStrike" kern="1200" err="1">
                <a:solidFill>
                  <a:schemeClr val="tx1"/>
                </a:solidFill>
                <a:effectLst/>
                <a:latin typeface="+mn-lt"/>
                <a:ea typeface="+mn-ea"/>
                <a:cs typeface="+mn-cs"/>
              </a:rPr>
              <a:t>whakapae</a:t>
            </a:r>
            <a:r>
              <a:rPr lang="en-NZ" sz="1400" b="0" i="0" u="none" strike="noStrike" kern="1200">
                <a:solidFill>
                  <a:schemeClr val="tx1"/>
                </a:solidFill>
                <a:effectLst/>
                <a:latin typeface="+mn-lt"/>
                <a:ea typeface="+mn-ea"/>
                <a:cs typeface="+mn-cs"/>
              </a:rPr>
              <a:t> ana </a:t>
            </a:r>
            <a:r>
              <a:rPr lang="en-NZ" sz="1400" b="0" i="0" u="none" strike="noStrike" kern="1200" err="1">
                <a:solidFill>
                  <a:schemeClr val="tx1"/>
                </a:solidFill>
                <a:effectLst/>
                <a:latin typeface="+mn-lt"/>
                <a:ea typeface="+mn-ea"/>
                <a:cs typeface="+mn-cs"/>
              </a:rPr>
              <a:t>koe</a:t>
            </a:r>
            <a:r>
              <a:rPr lang="en-NZ" sz="1400" b="0" i="0" u="none" strike="noStrike" kern="1200">
                <a:solidFill>
                  <a:schemeClr val="tx1"/>
                </a:solidFill>
                <a:effectLst/>
                <a:latin typeface="+mn-lt"/>
                <a:ea typeface="+mn-ea"/>
                <a:cs typeface="+mn-cs"/>
              </a:rPr>
              <a:t>, ko </a:t>
            </a:r>
            <a:r>
              <a:rPr lang="en-NZ" sz="1400" b="0" i="0" u="none" strike="noStrike" kern="1200" err="1">
                <a:solidFill>
                  <a:schemeClr val="tx1"/>
                </a:solidFill>
                <a:effectLst/>
                <a:latin typeface="+mn-lt"/>
                <a:ea typeface="+mn-ea"/>
                <a:cs typeface="+mn-cs"/>
              </a:rPr>
              <a:t>toru</a:t>
            </a:r>
            <a:r>
              <a:rPr lang="en-NZ" sz="1400" b="0" i="0" u="none" strike="noStrike" kern="1200">
                <a:solidFill>
                  <a:schemeClr val="tx1"/>
                </a:solidFill>
                <a:effectLst/>
                <a:latin typeface="+mn-lt"/>
                <a:ea typeface="+mn-ea"/>
                <a:cs typeface="+mn-cs"/>
              </a:rPr>
              <a:t> te </a:t>
            </a:r>
            <a:r>
              <a:rPr lang="en-NZ" sz="1400" b="0" i="0" u="none" strike="noStrike" kern="1200" err="1">
                <a:solidFill>
                  <a:schemeClr val="tx1"/>
                </a:solidFill>
                <a:effectLst/>
                <a:latin typeface="+mn-lt"/>
                <a:ea typeface="+mn-ea"/>
                <a:cs typeface="+mn-cs"/>
              </a:rPr>
              <a:t>whakautu</a:t>
            </a:r>
            <a:r>
              <a:rPr lang="en-NZ" sz="1400" b="0" i="0" u="none" strike="noStrike" kern="1200">
                <a:solidFill>
                  <a:schemeClr val="tx1"/>
                </a:solidFill>
                <a:effectLst/>
                <a:latin typeface="+mn-lt"/>
                <a:ea typeface="+mn-ea"/>
                <a:cs typeface="+mn-cs"/>
              </a:rPr>
              <a:t>, kia </a:t>
            </a:r>
            <a:r>
              <a:rPr lang="en-NZ" sz="1400" b="0" i="0" u="none" strike="noStrike" kern="1200" err="1">
                <a:solidFill>
                  <a:schemeClr val="tx1"/>
                </a:solidFill>
                <a:effectLst/>
                <a:latin typeface="+mn-lt"/>
                <a:ea typeface="+mn-ea"/>
                <a:cs typeface="+mn-cs"/>
              </a:rPr>
              <a:t>hoatu</a:t>
            </a:r>
            <a:r>
              <a:rPr lang="en-NZ" sz="1400" b="0" i="0" u="none" strike="noStrike" kern="1200">
                <a:solidFill>
                  <a:schemeClr val="tx1"/>
                </a:solidFill>
                <a:effectLst/>
                <a:latin typeface="+mn-lt"/>
                <a:ea typeface="+mn-ea"/>
                <a:cs typeface="+mn-cs"/>
              </a:rPr>
              <a:t> ō </a:t>
            </a:r>
            <a:r>
              <a:rPr lang="en-NZ" sz="1400" b="0" i="0" u="none" strike="noStrike" kern="1200" err="1">
                <a:solidFill>
                  <a:schemeClr val="tx1"/>
                </a:solidFill>
                <a:effectLst/>
                <a:latin typeface="+mn-lt"/>
                <a:ea typeface="+mn-ea"/>
                <a:cs typeface="+mn-cs"/>
              </a:rPr>
              <a:t>ringa</a:t>
            </a:r>
            <a:r>
              <a:rPr lang="en-NZ" sz="1400" b="0" i="0" u="none" strike="noStrike" kern="1200">
                <a:solidFill>
                  <a:schemeClr val="tx1"/>
                </a:solidFill>
                <a:effectLst/>
                <a:latin typeface="+mn-lt"/>
                <a:ea typeface="+mn-ea"/>
                <a:cs typeface="+mn-cs"/>
              </a:rPr>
              <a:t> ki te </a:t>
            </a:r>
            <a:r>
              <a:rPr lang="en-NZ" sz="1400" b="0" i="0" u="none" strike="noStrike" kern="1200" err="1">
                <a:solidFill>
                  <a:schemeClr val="tx1"/>
                </a:solidFill>
                <a:effectLst/>
                <a:latin typeface="+mn-lt"/>
                <a:ea typeface="+mn-ea"/>
                <a:cs typeface="+mn-cs"/>
              </a:rPr>
              <a:t>upoko</a:t>
            </a:r>
            <a:r>
              <a:rPr lang="en-NZ" sz="1400" b="0" i="0" u="none" strike="noStrike" kern="1200">
                <a:solidFill>
                  <a:schemeClr val="tx1"/>
                </a:solidFill>
                <a:effectLst/>
                <a:latin typeface="+mn-lt"/>
                <a:ea typeface="+mn-ea"/>
                <a:cs typeface="+mn-cs"/>
              </a:rPr>
              <a:t>!"</a:t>
            </a:r>
            <a:r>
              <a:rPr lang="en-NZ"/>
              <a:t> </a:t>
            </a:r>
            <a:endParaRPr lang="en-NZ" b="1" i="1"/>
          </a:p>
          <a:p>
            <a:pPr defTabSz="990752">
              <a:defRPr/>
            </a:pPr>
            <a:endParaRPr lang="en-NZ" b="1" i="1"/>
          </a:p>
          <a:p>
            <a:pPr defTabSz="990752">
              <a:defRPr/>
            </a:pPr>
            <a:endParaRPr lang="en-NZ" b="1" i="1"/>
          </a:p>
          <a:p>
            <a:pPr defTabSz="990752">
              <a:defRPr/>
            </a:pPr>
            <a:r>
              <a:rPr lang="en-NZ" b="1" i="1"/>
              <a:t>Talking points:</a:t>
            </a:r>
          </a:p>
          <a:p>
            <a:endParaRPr lang="en-NZ"/>
          </a:p>
          <a:p>
            <a:r>
              <a:rPr lang="en-NZ"/>
              <a:t>“Question 5, which of these should you do when crossing a railway track?”</a:t>
            </a:r>
          </a:p>
          <a:p>
            <a:endParaRPr lang="en-NZ"/>
          </a:p>
          <a:p>
            <a:pPr marL="342900" indent="-342900">
              <a:buFont typeface="+mj-lt"/>
              <a:buAutoNum type="arabicPeriod"/>
            </a:pPr>
            <a:r>
              <a:rPr lang="en-NZ"/>
              <a:t>Run across as fast as you can to beat any trains coming</a:t>
            </a:r>
          </a:p>
          <a:p>
            <a:pPr marL="342900" indent="-342900">
              <a:buFont typeface="+mj-lt"/>
              <a:buAutoNum type="arabicPeriod"/>
            </a:pPr>
            <a:r>
              <a:rPr lang="en-NZ"/>
              <a:t>Cross when the lights are flashing or the bells are ringing</a:t>
            </a:r>
          </a:p>
          <a:p>
            <a:pPr marL="342900" indent="-342900">
              <a:buFont typeface="+mj-lt"/>
              <a:buAutoNum type="arabicPeriod"/>
            </a:pPr>
            <a:r>
              <a:rPr lang="en-NZ"/>
              <a:t>Stop, look both ways and listen to make sure there are no trains coming</a:t>
            </a:r>
          </a:p>
          <a:p>
            <a:endParaRPr lang="en-NZ"/>
          </a:p>
          <a:p>
            <a:r>
              <a:rPr lang="en-NZ"/>
              <a:t>“If you think the answer is 1, put your hands on your hips.”</a:t>
            </a:r>
          </a:p>
          <a:p>
            <a:pPr defTabSz="990752">
              <a:defRPr/>
            </a:pPr>
            <a:r>
              <a:rPr lang="en-NZ"/>
              <a:t>“If you think the answer is 2, put your hands in the air.”</a:t>
            </a:r>
          </a:p>
          <a:p>
            <a:pPr defTabSz="990752">
              <a:defRPr/>
            </a:pPr>
            <a:r>
              <a:rPr lang="en-NZ"/>
              <a:t>“If you think the answer is 3, put your hands on your head.”</a:t>
            </a:r>
          </a:p>
          <a:p>
            <a:endParaRPr lang="en-NZ"/>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1867359-BB8D-4063-9739-3710AE94D246}" type="slidenum">
              <a:rPr kumimoji="0" lang="en-NZ"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36</a:t>
            </a:fld>
            <a:endParaRPr kumimoji="0" lang="en-NZ"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3546610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E372D3-2773-4BE0-3BFE-4168AFA7EC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822E0F-4342-80A4-C5DB-EBECC7046D55}"/>
              </a:ext>
            </a:extLst>
          </p:cNvPr>
          <p:cNvSpPr>
            <a:spLocks noGrp="1" noRot="1" noChangeAspect="1"/>
          </p:cNvSpPr>
          <p:nvPr>
            <p:ph type="sldImg"/>
          </p:nvPr>
        </p:nvSpPr>
        <p:spPr>
          <a:xfrm>
            <a:off x="777875" y="1200150"/>
            <a:ext cx="5761038" cy="3240088"/>
          </a:xfrm>
          <a:prstGeom prst="rect">
            <a:avLst/>
          </a:prstGeom>
        </p:spPr>
      </p:sp>
      <p:sp>
        <p:nvSpPr>
          <p:cNvPr id="3" name="Notes Placeholder 2">
            <a:extLst>
              <a:ext uri="{FF2B5EF4-FFF2-40B4-BE49-F238E27FC236}">
                <a16:creationId xmlns:a16="http://schemas.microsoft.com/office/drawing/2014/main" id="{9C61486F-D55B-D8B2-5675-86BF107C8B9F}"/>
              </a:ext>
            </a:extLst>
          </p:cNvPr>
          <p:cNvSpPr>
            <a:spLocks noGrp="1"/>
          </p:cNvSpPr>
          <p:nvPr>
            <p:ph type="body" idx="1"/>
          </p:nvPr>
        </p:nvSpPr>
        <p:spPr>
          <a:xfrm>
            <a:off x="731521" y="4620578"/>
            <a:ext cx="5852160" cy="3780473"/>
          </a:xfrm>
          <a:prstGeom prst="rect">
            <a:avLst/>
          </a:prstGeom>
        </p:spPr>
        <p:txBody>
          <a:bodyPr/>
          <a:lstStyle/>
          <a:p>
            <a:pPr marL="0" marR="0" lvl="0" indent="0" algn="l" defTabSz="990752" rtl="0" eaLnBrk="1" fontAlgn="auto" latinLnBrk="0" hangingPunct="1">
              <a:lnSpc>
                <a:spcPct val="100000"/>
              </a:lnSpc>
              <a:spcBef>
                <a:spcPts val="0"/>
              </a:spcBef>
              <a:spcAft>
                <a:spcPts val="0"/>
              </a:spcAft>
              <a:buClrTx/>
              <a:buSzTx/>
              <a:buFontTx/>
              <a:buNone/>
              <a:tabLst/>
              <a:defRPr/>
            </a:pPr>
            <a:r>
              <a:rPr lang="en-NZ" b="1" i="1"/>
              <a:t>Hei tohu kōrero:</a:t>
            </a:r>
          </a:p>
          <a:p>
            <a:pPr defTabSz="990752">
              <a:defRPr/>
            </a:pPr>
            <a:endParaRPr lang="en-NZ" b="1" i="1"/>
          </a:p>
          <a:p>
            <a:pPr defTabSz="990752">
              <a:defRPr/>
            </a:pPr>
            <a:r>
              <a:rPr lang="en-NZ" b="0" i="1"/>
              <a:t>“Anei te </a:t>
            </a:r>
            <a:r>
              <a:rPr lang="en-NZ" b="0" i="1" err="1"/>
              <a:t>whakautu</a:t>
            </a:r>
            <a:r>
              <a:rPr lang="en-NZ" b="0" i="1"/>
              <a:t>...”</a:t>
            </a:r>
          </a:p>
          <a:p>
            <a:pPr defTabSz="990752">
              <a:defRPr/>
            </a:pPr>
            <a:endParaRPr lang="en-NZ" b="1" i="1"/>
          </a:p>
          <a:p>
            <a:pPr defTabSz="990752">
              <a:defRPr/>
            </a:pPr>
            <a:endParaRPr lang="en-NZ" b="1" i="1"/>
          </a:p>
          <a:p>
            <a:pPr defTabSz="990752">
              <a:defRPr/>
            </a:pPr>
            <a:r>
              <a:rPr lang="en-NZ" b="1" i="1"/>
              <a:t>Talking points:</a:t>
            </a:r>
          </a:p>
          <a:p>
            <a:endParaRPr lang="en-NZ"/>
          </a:p>
          <a:p>
            <a:r>
              <a:rPr lang="en-NZ"/>
              <a:t>“The answer is…”</a:t>
            </a:r>
          </a:p>
          <a:p>
            <a:endParaRPr lang="en-NZ"/>
          </a:p>
        </p:txBody>
      </p:sp>
      <p:sp>
        <p:nvSpPr>
          <p:cNvPr id="4" name="Slide Number Placeholder 3">
            <a:extLst>
              <a:ext uri="{FF2B5EF4-FFF2-40B4-BE49-F238E27FC236}">
                <a16:creationId xmlns:a16="http://schemas.microsoft.com/office/drawing/2014/main" id="{3E411BE4-B6A0-9D74-A2A8-A649D1F6CB24}"/>
              </a:ext>
            </a:extLst>
          </p:cNvPr>
          <p:cNvSpPr>
            <a:spLocks noGrp="1"/>
          </p:cNvSpPr>
          <p:nvPr>
            <p:ph type="sldNum" sz="quarter" idx="5"/>
          </p:nvPr>
        </p:nvSpPr>
        <p:spPr>
          <a:xfrm>
            <a:off x="4143589" y="9119475"/>
            <a:ext cx="3169920" cy="481726"/>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1867359-BB8D-4063-9739-3710AE94D246}" type="slidenum">
              <a:rPr kumimoji="0" lang="en-NZ"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37</a:t>
            </a:fld>
            <a:endParaRPr kumimoji="0" lang="en-NZ"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410049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607199-AA93-50D5-F590-380DBF8071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002360-AAAD-E2E0-03F4-9363E7B26C56}"/>
              </a:ext>
            </a:extLst>
          </p:cNvPr>
          <p:cNvSpPr>
            <a:spLocks noGrp="1" noRot="1" noChangeAspect="1"/>
          </p:cNvSpPr>
          <p:nvPr>
            <p:ph type="sldImg"/>
          </p:nvPr>
        </p:nvSpPr>
        <p:spPr>
          <a:xfrm>
            <a:off x="777875" y="1200150"/>
            <a:ext cx="5761038" cy="3240088"/>
          </a:xfrm>
          <a:prstGeom prst="rect">
            <a:avLst/>
          </a:prstGeom>
        </p:spPr>
      </p:sp>
      <p:sp>
        <p:nvSpPr>
          <p:cNvPr id="3" name="Notes Placeholder 2">
            <a:extLst>
              <a:ext uri="{FF2B5EF4-FFF2-40B4-BE49-F238E27FC236}">
                <a16:creationId xmlns:a16="http://schemas.microsoft.com/office/drawing/2014/main" id="{4B158807-B590-0B89-19D9-FAC46603D334}"/>
              </a:ext>
            </a:extLst>
          </p:cNvPr>
          <p:cNvSpPr>
            <a:spLocks noGrp="1"/>
          </p:cNvSpPr>
          <p:nvPr>
            <p:ph type="body" idx="1"/>
          </p:nvPr>
        </p:nvSpPr>
        <p:spPr>
          <a:xfrm>
            <a:off x="731521" y="4620578"/>
            <a:ext cx="5852160" cy="3780473"/>
          </a:xfrm>
          <a:prstGeom prst="rect">
            <a:avLst/>
          </a:prstGeom>
        </p:spPr>
        <p:txBody>
          <a:bodyPr/>
          <a:lstStyle/>
          <a:p>
            <a:pPr marL="0" marR="0" lvl="0" indent="0" algn="l" defTabSz="990752" rtl="0" eaLnBrk="1" fontAlgn="auto" latinLnBrk="0" hangingPunct="1">
              <a:lnSpc>
                <a:spcPct val="100000"/>
              </a:lnSpc>
              <a:spcBef>
                <a:spcPts val="0"/>
              </a:spcBef>
              <a:spcAft>
                <a:spcPts val="0"/>
              </a:spcAft>
              <a:buClrTx/>
              <a:buSzTx/>
              <a:buFontTx/>
              <a:buNone/>
              <a:tabLst/>
              <a:defRPr/>
            </a:pPr>
            <a:r>
              <a:rPr lang="en-NZ" b="1" i="1"/>
              <a:t>Hei tohu kōrero:</a:t>
            </a:r>
          </a:p>
          <a:p>
            <a:pPr defTabSz="990752">
              <a:defRPr/>
            </a:pPr>
            <a:endParaRPr lang="en-NZ" b="1" i="1"/>
          </a:p>
          <a:p>
            <a:pPr defTabSz="990752">
              <a:defRPr/>
            </a:pPr>
            <a:r>
              <a:rPr lang="en-NZ" sz="1400" b="0" i="0" u="none" strike="noStrike" kern="1200">
                <a:solidFill>
                  <a:schemeClr val="tx1"/>
                </a:solidFill>
                <a:effectLst/>
                <a:latin typeface="+mn-lt"/>
                <a:ea typeface="+mn-ea"/>
                <a:cs typeface="+mn-cs"/>
              </a:rPr>
              <a:t>“3. </a:t>
            </a:r>
            <a:r>
              <a:rPr lang="en-NZ" sz="1400" b="0" i="0" u="none" strike="noStrike" kern="1200" err="1">
                <a:solidFill>
                  <a:schemeClr val="tx1"/>
                </a:solidFill>
                <a:effectLst/>
                <a:latin typeface="+mn-lt"/>
                <a:ea typeface="+mn-ea"/>
                <a:cs typeface="+mn-cs"/>
              </a:rPr>
              <a:t>Tautū</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titiro</a:t>
            </a:r>
            <a:r>
              <a:rPr lang="en-NZ" sz="1400" b="0" i="0" u="none" strike="noStrike" kern="1200">
                <a:solidFill>
                  <a:schemeClr val="tx1"/>
                </a:solidFill>
                <a:effectLst/>
                <a:latin typeface="+mn-lt"/>
                <a:ea typeface="+mn-ea"/>
                <a:cs typeface="+mn-cs"/>
              </a:rPr>
              <a:t> ki ngā taha e </a:t>
            </a:r>
            <a:r>
              <a:rPr lang="en-NZ" sz="1400" b="0" i="0" u="none" strike="noStrike" kern="1200" err="1">
                <a:solidFill>
                  <a:schemeClr val="tx1"/>
                </a:solidFill>
                <a:effectLst/>
                <a:latin typeface="+mn-lt"/>
                <a:ea typeface="+mn-ea"/>
                <a:cs typeface="+mn-cs"/>
              </a:rPr>
              <a:t>rua</a:t>
            </a:r>
            <a:r>
              <a:rPr lang="en-NZ" sz="1400" b="0" i="0" u="none" strike="noStrike" kern="1200">
                <a:solidFill>
                  <a:schemeClr val="tx1"/>
                </a:solidFill>
                <a:effectLst/>
                <a:latin typeface="+mn-lt"/>
                <a:ea typeface="+mn-ea"/>
                <a:cs typeface="+mn-cs"/>
              </a:rPr>
              <a:t> me te </a:t>
            </a:r>
            <a:r>
              <a:rPr lang="en-NZ" sz="1400" b="0" i="0" u="none" strike="noStrike" kern="1200" err="1">
                <a:solidFill>
                  <a:schemeClr val="tx1"/>
                </a:solidFill>
                <a:effectLst/>
                <a:latin typeface="+mn-lt"/>
                <a:ea typeface="+mn-ea"/>
                <a:cs typeface="+mn-cs"/>
              </a:rPr>
              <a:t>whakarongo</a:t>
            </a:r>
            <a:r>
              <a:rPr lang="en-NZ" sz="1400" b="0" i="0" u="none" strike="noStrike" kern="1200">
                <a:solidFill>
                  <a:schemeClr val="tx1"/>
                </a:solidFill>
                <a:effectLst/>
                <a:latin typeface="+mn-lt"/>
                <a:ea typeface="+mn-ea"/>
                <a:cs typeface="+mn-cs"/>
              </a:rPr>
              <a:t> kia kitea </a:t>
            </a:r>
            <a:r>
              <a:rPr lang="en-NZ" sz="1400" b="0" i="0" u="none" strike="noStrike" kern="1200" err="1">
                <a:solidFill>
                  <a:schemeClr val="tx1"/>
                </a:solidFill>
                <a:effectLst/>
                <a:latin typeface="+mn-lt"/>
                <a:ea typeface="+mn-ea"/>
                <a:cs typeface="+mn-cs"/>
              </a:rPr>
              <a:t>kāore</a:t>
            </a:r>
            <a:r>
              <a:rPr lang="en-NZ" sz="1400" b="0" i="0" u="none" strike="noStrike" kern="1200">
                <a:solidFill>
                  <a:schemeClr val="tx1"/>
                </a:solidFill>
                <a:effectLst/>
                <a:latin typeface="+mn-lt"/>
                <a:ea typeface="+mn-ea"/>
                <a:cs typeface="+mn-cs"/>
              </a:rPr>
              <a:t> he rerewhenua e ahu mai ana.”</a:t>
            </a:r>
            <a:endParaRPr lang="en-NZ" b="1" i="1"/>
          </a:p>
          <a:p>
            <a:pPr defTabSz="990752">
              <a:defRPr/>
            </a:pPr>
            <a:endParaRPr lang="en-NZ" b="1" i="1"/>
          </a:p>
          <a:p>
            <a:pPr defTabSz="990752">
              <a:defRPr/>
            </a:pPr>
            <a:r>
              <a:rPr lang="en-NZ" b="1" i="1"/>
              <a:t>Talking points:</a:t>
            </a:r>
          </a:p>
          <a:p>
            <a:endParaRPr lang="en-NZ"/>
          </a:p>
          <a:p>
            <a:pPr defTabSz="990752">
              <a:defRPr/>
            </a:pPr>
            <a:r>
              <a:rPr lang="en-NZ"/>
              <a:t>“3, Stop, look both ways and listen to make sure there are no trains coming.”</a:t>
            </a:r>
          </a:p>
          <a:p>
            <a:endParaRPr lang="en-NZ"/>
          </a:p>
        </p:txBody>
      </p:sp>
      <p:sp>
        <p:nvSpPr>
          <p:cNvPr id="4" name="Slide Number Placeholder 3">
            <a:extLst>
              <a:ext uri="{FF2B5EF4-FFF2-40B4-BE49-F238E27FC236}">
                <a16:creationId xmlns:a16="http://schemas.microsoft.com/office/drawing/2014/main" id="{69624D5C-53B0-CDEB-FC6B-9EEC7637ABC5}"/>
              </a:ext>
            </a:extLst>
          </p:cNvPr>
          <p:cNvSpPr>
            <a:spLocks noGrp="1"/>
          </p:cNvSpPr>
          <p:nvPr>
            <p:ph type="sldNum" sz="quarter" idx="5"/>
          </p:nvPr>
        </p:nvSpPr>
        <p:spPr>
          <a:xfrm>
            <a:off x="4143589" y="9119475"/>
            <a:ext cx="3169920" cy="481726"/>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1867359-BB8D-4063-9739-3710AE94D246}" type="slidenum">
              <a:rPr kumimoji="0" lang="en-NZ"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38</a:t>
            </a:fld>
            <a:endParaRPr kumimoji="0" lang="en-NZ"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164567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marL="0" marR="0" lvl="0" indent="0" algn="l" defTabSz="990752" rtl="0" eaLnBrk="1" fontAlgn="auto" latinLnBrk="0" hangingPunct="1">
              <a:lnSpc>
                <a:spcPct val="100000"/>
              </a:lnSpc>
              <a:spcBef>
                <a:spcPts val="0"/>
              </a:spcBef>
              <a:spcAft>
                <a:spcPts val="0"/>
              </a:spcAft>
              <a:buClrTx/>
              <a:buSzTx/>
              <a:buFontTx/>
              <a:buNone/>
              <a:tabLst/>
              <a:defRPr/>
            </a:pPr>
            <a:r>
              <a:rPr lang="en-NZ" b="1" i="1"/>
              <a:t>Hei tohu kōrero:</a:t>
            </a:r>
          </a:p>
          <a:p>
            <a:pPr defTabSz="990752">
              <a:defRPr/>
            </a:pPr>
            <a:endParaRPr lang="en-NZ" b="1" i="1"/>
          </a:p>
          <a:p>
            <a:pPr defTabSz="990752">
              <a:defRPr/>
            </a:pPr>
            <a:r>
              <a:rPr lang="en-NZ" sz="1400" b="0" i="0" u="none" strike="noStrike" kern="1200">
                <a:solidFill>
                  <a:schemeClr val="tx1"/>
                </a:solidFill>
                <a:effectLst/>
                <a:latin typeface="+mn-lt"/>
                <a:ea typeface="+mn-ea"/>
                <a:cs typeface="+mn-cs"/>
              </a:rPr>
              <a:t>“</a:t>
            </a:r>
            <a:r>
              <a:rPr lang="en-NZ" sz="1400" b="0" i="0" u="none" strike="noStrike" kern="1200" err="1">
                <a:solidFill>
                  <a:schemeClr val="tx1"/>
                </a:solidFill>
                <a:effectLst/>
                <a:latin typeface="+mn-lt"/>
                <a:ea typeface="+mn-ea"/>
                <a:cs typeface="+mn-cs"/>
              </a:rPr>
              <a:t>Pātai</a:t>
            </a:r>
            <a:r>
              <a:rPr lang="en-NZ" sz="1400" b="0" i="0" u="none" strike="noStrike" kern="1200">
                <a:solidFill>
                  <a:schemeClr val="tx1"/>
                </a:solidFill>
                <a:effectLst/>
                <a:latin typeface="+mn-lt"/>
                <a:ea typeface="+mn-ea"/>
                <a:cs typeface="+mn-cs"/>
              </a:rPr>
              <a:t> 6,</a:t>
            </a:r>
            <a:r>
              <a:rPr lang="en-NZ"/>
              <a:t> </a:t>
            </a:r>
            <a:r>
              <a:rPr lang="en-NZ" sz="1400" b="0" i="0" u="none" strike="noStrike" kern="1200">
                <a:solidFill>
                  <a:schemeClr val="tx1"/>
                </a:solidFill>
                <a:effectLst/>
                <a:latin typeface="+mn-lt"/>
                <a:ea typeface="+mn-ea"/>
                <a:cs typeface="+mn-cs"/>
              </a:rPr>
              <a:t>Ka ahu mai i te rerewhenua i ngā wāhi </a:t>
            </a:r>
            <a:r>
              <a:rPr lang="en-NZ" sz="1400" b="0" i="0" u="none" strike="noStrike" kern="1200" err="1">
                <a:solidFill>
                  <a:schemeClr val="tx1"/>
                </a:solidFill>
                <a:effectLst/>
                <a:latin typeface="+mn-lt"/>
                <a:ea typeface="+mn-ea"/>
                <a:cs typeface="+mn-cs"/>
              </a:rPr>
              <a:t>katoa</a:t>
            </a:r>
            <a:r>
              <a:rPr lang="en-NZ" sz="1400" b="0" i="0" u="none" strike="noStrike" kern="1200">
                <a:solidFill>
                  <a:schemeClr val="tx1"/>
                </a:solidFill>
                <a:effectLst/>
                <a:latin typeface="+mn-lt"/>
                <a:ea typeface="+mn-ea"/>
                <a:cs typeface="+mn-cs"/>
              </a:rPr>
              <a:t>, i ngā </a:t>
            </a:r>
            <a:r>
              <a:rPr lang="en-NZ" sz="1400" b="0" i="0" u="none" strike="noStrike" kern="1200" err="1">
                <a:solidFill>
                  <a:schemeClr val="tx1"/>
                </a:solidFill>
                <a:effectLst/>
                <a:latin typeface="+mn-lt"/>
                <a:ea typeface="+mn-ea"/>
                <a:cs typeface="+mn-cs"/>
              </a:rPr>
              <a:t>wā</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katoa</a:t>
            </a:r>
            <a:r>
              <a:rPr lang="en-NZ" sz="1400" b="0" i="0" u="none" strike="noStrike" kern="1200">
                <a:solidFill>
                  <a:schemeClr val="tx1"/>
                </a:solidFill>
                <a:effectLst/>
                <a:latin typeface="+mn-lt"/>
                <a:ea typeface="+mn-ea"/>
                <a:cs typeface="+mn-cs"/>
              </a:rPr>
              <a:t>.”</a:t>
            </a:r>
            <a:endParaRPr lang="en-NZ"/>
          </a:p>
          <a:p>
            <a:pPr defTabSz="990752">
              <a:defRPr/>
            </a:pPr>
            <a:endParaRPr lang="en-NZ" sz="1400" b="0" i="0" u="none" strike="noStrike" kern="1200">
              <a:solidFill>
                <a:schemeClr val="tx1"/>
              </a:solidFill>
              <a:effectLst/>
              <a:latin typeface="+mn-lt"/>
              <a:ea typeface="+mn-ea"/>
              <a:cs typeface="+mn-cs"/>
            </a:endParaRPr>
          </a:p>
          <a:p>
            <a:pPr marL="342900" indent="-342900" defTabSz="990752">
              <a:buAutoNum type="arabicPeriod"/>
              <a:defRPr/>
            </a:pPr>
            <a:r>
              <a:rPr lang="en-NZ" sz="1400" b="0" i="0" u="none" strike="noStrike" kern="1200">
                <a:solidFill>
                  <a:schemeClr val="tx1"/>
                </a:solidFill>
                <a:effectLst/>
                <a:latin typeface="+mn-lt"/>
                <a:ea typeface="+mn-ea"/>
                <a:cs typeface="+mn-cs"/>
              </a:rPr>
              <a:t>Kei te tika</a:t>
            </a:r>
            <a:r>
              <a:rPr lang="en-NZ"/>
              <a:t> </a:t>
            </a:r>
          </a:p>
          <a:p>
            <a:pPr marL="342900" indent="-342900" defTabSz="990752">
              <a:buAutoNum type="arabicPeriod"/>
              <a:defRPr/>
            </a:pPr>
            <a:r>
              <a:rPr lang="en-NZ" sz="1400" b="0" i="0" u="none" strike="noStrike" kern="1200">
                <a:solidFill>
                  <a:schemeClr val="tx1"/>
                </a:solidFill>
                <a:effectLst/>
                <a:latin typeface="+mn-lt"/>
                <a:ea typeface="+mn-ea"/>
                <a:cs typeface="+mn-cs"/>
              </a:rPr>
              <a:t>Kāore i te tika</a:t>
            </a:r>
            <a:r>
              <a:rPr lang="en-NZ"/>
              <a:t> </a:t>
            </a:r>
            <a:endParaRPr lang="en-NZ" b="1" i="1"/>
          </a:p>
          <a:p>
            <a:pPr defTabSz="990752">
              <a:defRPr/>
            </a:pPr>
            <a:endParaRPr lang="en-NZ" b="1" i="1"/>
          </a:p>
          <a:p>
            <a:pPr defTabSz="990752">
              <a:defRPr/>
            </a:pPr>
            <a:r>
              <a:rPr lang="en-NZ" sz="1400" b="0" i="0" u="none" strike="noStrike" kern="1200">
                <a:solidFill>
                  <a:schemeClr val="tx1"/>
                </a:solidFill>
                <a:effectLst/>
                <a:latin typeface="+mn-lt"/>
                <a:ea typeface="+mn-ea"/>
                <a:cs typeface="+mn-cs"/>
              </a:rPr>
              <a:t>“</a:t>
            </a:r>
            <a:r>
              <a:rPr lang="en-NZ" sz="1400" b="0" i="0" u="none" strike="noStrike" kern="1200" err="1">
                <a:solidFill>
                  <a:schemeClr val="tx1"/>
                </a:solidFill>
                <a:effectLst/>
                <a:latin typeface="+mn-lt"/>
                <a:ea typeface="+mn-ea"/>
                <a:cs typeface="+mn-cs"/>
              </a:rPr>
              <a:t>Mehemea</a:t>
            </a:r>
            <a:r>
              <a:rPr lang="en-NZ" sz="1400" b="0" i="0" u="none" strike="noStrike" kern="1200">
                <a:solidFill>
                  <a:schemeClr val="tx1"/>
                </a:solidFill>
                <a:effectLst/>
                <a:latin typeface="+mn-lt"/>
                <a:ea typeface="+mn-ea"/>
                <a:cs typeface="+mn-cs"/>
              </a:rPr>
              <a:t> e </a:t>
            </a:r>
            <a:r>
              <a:rPr lang="en-NZ" sz="1400" b="0" i="0" u="none" strike="noStrike" kern="1200" err="1">
                <a:solidFill>
                  <a:schemeClr val="tx1"/>
                </a:solidFill>
                <a:effectLst/>
                <a:latin typeface="+mn-lt"/>
                <a:ea typeface="+mn-ea"/>
                <a:cs typeface="+mn-cs"/>
              </a:rPr>
              <a:t>whakapae</a:t>
            </a:r>
            <a:r>
              <a:rPr lang="en-NZ" sz="1400" b="0" i="0" u="none" strike="noStrike" kern="1200">
                <a:solidFill>
                  <a:schemeClr val="tx1"/>
                </a:solidFill>
                <a:effectLst/>
                <a:latin typeface="+mn-lt"/>
                <a:ea typeface="+mn-ea"/>
                <a:cs typeface="+mn-cs"/>
              </a:rPr>
              <a:t> ana </a:t>
            </a:r>
            <a:r>
              <a:rPr lang="en-NZ" sz="1400" b="0" i="0" u="none" strike="noStrike" kern="1200" err="1">
                <a:solidFill>
                  <a:schemeClr val="tx1"/>
                </a:solidFill>
                <a:effectLst/>
                <a:latin typeface="+mn-lt"/>
                <a:ea typeface="+mn-ea"/>
                <a:cs typeface="+mn-cs"/>
              </a:rPr>
              <a:t>koe</a:t>
            </a:r>
            <a:r>
              <a:rPr lang="en-NZ" sz="1400" b="0" i="0" u="none" strike="noStrike" kern="1200">
                <a:solidFill>
                  <a:schemeClr val="tx1"/>
                </a:solidFill>
                <a:effectLst/>
                <a:latin typeface="+mn-lt"/>
                <a:ea typeface="+mn-ea"/>
                <a:cs typeface="+mn-cs"/>
              </a:rPr>
              <a:t> e Tika ana, kia </a:t>
            </a:r>
            <a:r>
              <a:rPr lang="en-NZ" sz="1400" b="0" i="0" u="none" strike="noStrike" kern="1200" err="1">
                <a:solidFill>
                  <a:schemeClr val="tx1"/>
                </a:solidFill>
                <a:effectLst/>
                <a:latin typeface="+mn-lt"/>
                <a:ea typeface="+mn-ea"/>
                <a:cs typeface="+mn-cs"/>
              </a:rPr>
              <a:t>mau</a:t>
            </a:r>
            <a:r>
              <a:rPr lang="en-NZ" sz="1400" b="0" i="0" u="none" strike="noStrike" kern="1200">
                <a:solidFill>
                  <a:schemeClr val="tx1"/>
                </a:solidFill>
                <a:effectLst/>
                <a:latin typeface="+mn-lt"/>
                <a:ea typeface="+mn-ea"/>
                <a:cs typeface="+mn-cs"/>
              </a:rPr>
              <a:t> ō </a:t>
            </a:r>
            <a:r>
              <a:rPr lang="en-NZ" sz="1400" b="0" i="0" u="none" strike="noStrike" kern="1200" err="1">
                <a:solidFill>
                  <a:schemeClr val="tx1"/>
                </a:solidFill>
                <a:effectLst/>
                <a:latin typeface="+mn-lt"/>
                <a:ea typeface="+mn-ea"/>
                <a:cs typeface="+mn-cs"/>
              </a:rPr>
              <a:t>ringa</a:t>
            </a:r>
            <a:r>
              <a:rPr lang="en-NZ" sz="1400" b="0" i="0" u="none" strike="noStrike" kern="1200">
                <a:solidFill>
                  <a:schemeClr val="tx1"/>
                </a:solidFill>
                <a:effectLst/>
                <a:latin typeface="+mn-lt"/>
                <a:ea typeface="+mn-ea"/>
                <a:cs typeface="+mn-cs"/>
              </a:rPr>
              <a:t> ki ō hope.”</a:t>
            </a:r>
          </a:p>
          <a:p>
            <a:pPr defTabSz="990752">
              <a:defRPr/>
            </a:pPr>
            <a:r>
              <a:rPr lang="en-NZ" sz="1400" b="0" i="0" u="none" strike="noStrike" kern="1200">
                <a:solidFill>
                  <a:schemeClr val="tx1"/>
                </a:solidFill>
                <a:effectLst/>
                <a:latin typeface="+mn-lt"/>
                <a:ea typeface="+mn-ea"/>
                <a:cs typeface="+mn-cs"/>
              </a:rPr>
              <a:t>“</a:t>
            </a:r>
            <a:r>
              <a:rPr lang="en-NZ" sz="1400" b="0" i="0" u="none" strike="noStrike" kern="1200" err="1">
                <a:solidFill>
                  <a:schemeClr val="tx1"/>
                </a:solidFill>
                <a:effectLst/>
                <a:latin typeface="+mn-lt"/>
                <a:ea typeface="+mn-ea"/>
                <a:cs typeface="+mn-cs"/>
              </a:rPr>
              <a:t>Mehemea</a:t>
            </a:r>
            <a:r>
              <a:rPr lang="en-NZ" sz="1400" b="0" i="0" u="none" strike="noStrike" kern="1200">
                <a:solidFill>
                  <a:schemeClr val="tx1"/>
                </a:solidFill>
                <a:effectLst/>
                <a:latin typeface="+mn-lt"/>
                <a:ea typeface="+mn-ea"/>
                <a:cs typeface="+mn-cs"/>
              </a:rPr>
              <a:t> e </a:t>
            </a:r>
            <a:r>
              <a:rPr lang="en-NZ" sz="1400" b="0" i="0" u="none" strike="noStrike" kern="1200" err="1">
                <a:solidFill>
                  <a:schemeClr val="tx1"/>
                </a:solidFill>
                <a:effectLst/>
                <a:latin typeface="+mn-lt"/>
                <a:ea typeface="+mn-ea"/>
                <a:cs typeface="+mn-cs"/>
              </a:rPr>
              <a:t>whakapae</a:t>
            </a:r>
            <a:r>
              <a:rPr lang="en-NZ" sz="1400" b="0" i="0" u="none" strike="noStrike" kern="1200">
                <a:solidFill>
                  <a:schemeClr val="tx1"/>
                </a:solidFill>
                <a:effectLst/>
                <a:latin typeface="+mn-lt"/>
                <a:ea typeface="+mn-ea"/>
                <a:cs typeface="+mn-cs"/>
              </a:rPr>
              <a:t> ana </a:t>
            </a:r>
            <a:r>
              <a:rPr lang="en-NZ" sz="1400" b="0" i="0" u="none" strike="noStrike" kern="1200" err="1">
                <a:solidFill>
                  <a:schemeClr val="tx1"/>
                </a:solidFill>
                <a:effectLst/>
                <a:latin typeface="+mn-lt"/>
                <a:ea typeface="+mn-ea"/>
                <a:cs typeface="+mn-cs"/>
              </a:rPr>
              <a:t>koe</a:t>
            </a:r>
            <a:r>
              <a:rPr lang="en-NZ" sz="1400" b="0" i="0" u="none" strike="noStrike" kern="1200">
                <a:solidFill>
                  <a:schemeClr val="tx1"/>
                </a:solidFill>
                <a:effectLst/>
                <a:latin typeface="+mn-lt"/>
                <a:ea typeface="+mn-ea"/>
                <a:cs typeface="+mn-cs"/>
              </a:rPr>
              <a:t> e </a:t>
            </a:r>
            <a:r>
              <a:rPr lang="en-NZ" sz="1400" b="0" i="0" u="none" strike="noStrike" kern="1200" err="1">
                <a:solidFill>
                  <a:schemeClr val="tx1"/>
                </a:solidFill>
                <a:effectLst/>
                <a:latin typeface="+mn-lt"/>
                <a:ea typeface="+mn-ea"/>
                <a:cs typeface="+mn-cs"/>
              </a:rPr>
              <a:t>Hē</a:t>
            </a:r>
            <a:r>
              <a:rPr lang="en-NZ" sz="1400" b="0" i="0" u="none" strike="noStrike" kern="1200">
                <a:solidFill>
                  <a:schemeClr val="tx1"/>
                </a:solidFill>
                <a:effectLst/>
                <a:latin typeface="+mn-lt"/>
                <a:ea typeface="+mn-ea"/>
                <a:cs typeface="+mn-cs"/>
              </a:rPr>
              <a:t> ana, kia </a:t>
            </a:r>
            <a:r>
              <a:rPr lang="en-NZ" sz="1400" b="0" i="0" u="none" strike="noStrike" kern="1200" err="1">
                <a:solidFill>
                  <a:schemeClr val="tx1"/>
                </a:solidFill>
                <a:effectLst/>
                <a:latin typeface="+mn-lt"/>
                <a:ea typeface="+mn-ea"/>
                <a:cs typeface="+mn-cs"/>
              </a:rPr>
              <a:t>tū</a:t>
            </a:r>
            <a:r>
              <a:rPr lang="en-NZ" sz="1400" b="0" i="0" u="none" strike="noStrike" kern="1200">
                <a:solidFill>
                  <a:schemeClr val="tx1"/>
                </a:solidFill>
                <a:effectLst/>
                <a:latin typeface="+mn-lt"/>
                <a:ea typeface="+mn-ea"/>
                <a:cs typeface="+mn-cs"/>
              </a:rPr>
              <a:t> ō </a:t>
            </a:r>
            <a:r>
              <a:rPr lang="en-NZ" sz="1400" b="0" i="0" u="none" strike="noStrike" kern="1200" err="1">
                <a:solidFill>
                  <a:schemeClr val="tx1"/>
                </a:solidFill>
                <a:effectLst/>
                <a:latin typeface="+mn-lt"/>
                <a:ea typeface="+mn-ea"/>
                <a:cs typeface="+mn-cs"/>
              </a:rPr>
              <a:t>ringa</a:t>
            </a:r>
            <a:r>
              <a:rPr lang="en-NZ" sz="1400" b="0" i="0" u="none" strike="noStrike" kern="1200">
                <a:solidFill>
                  <a:schemeClr val="tx1"/>
                </a:solidFill>
                <a:effectLst/>
                <a:latin typeface="+mn-lt"/>
                <a:ea typeface="+mn-ea"/>
                <a:cs typeface="+mn-cs"/>
              </a:rPr>
              <a:t> ki te </a:t>
            </a:r>
            <a:r>
              <a:rPr lang="en-NZ" sz="1400" b="0" i="0" u="none" strike="noStrike" kern="1200" err="1">
                <a:solidFill>
                  <a:schemeClr val="tx1"/>
                </a:solidFill>
                <a:effectLst/>
                <a:latin typeface="+mn-lt"/>
                <a:ea typeface="+mn-ea"/>
                <a:cs typeface="+mn-cs"/>
              </a:rPr>
              <a:t>rangi</a:t>
            </a:r>
            <a:r>
              <a:rPr lang="en-NZ" sz="1400" b="0" i="0" u="none" strike="noStrike" kern="1200">
                <a:solidFill>
                  <a:schemeClr val="tx1"/>
                </a:solidFill>
                <a:effectLst/>
                <a:latin typeface="+mn-lt"/>
                <a:ea typeface="+mn-ea"/>
                <a:cs typeface="+mn-cs"/>
              </a:rPr>
              <a:t>.”</a:t>
            </a:r>
            <a:r>
              <a:rPr lang="en-NZ"/>
              <a:t> </a:t>
            </a:r>
            <a:endParaRPr lang="en-NZ" b="1" i="1"/>
          </a:p>
          <a:p>
            <a:pPr defTabSz="990752">
              <a:defRPr/>
            </a:pPr>
            <a:endParaRPr lang="en-NZ" b="1" i="1"/>
          </a:p>
          <a:p>
            <a:pPr defTabSz="990752">
              <a:defRPr/>
            </a:pPr>
            <a:endParaRPr lang="en-NZ" b="1" i="1"/>
          </a:p>
          <a:p>
            <a:pPr defTabSz="990752">
              <a:defRPr/>
            </a:pPr>
            <a:r>
              <a:rPr lang="en-NZ" b="1" i="1"/>
              <a:t>Talking points:</a:t>
            </a:r>
          </a:p>
          <a:p>
            <a:endParaRPr lang="en-NZ"/>
          </a:p>
          <a:p>
            <a:r>
              <a:rPr lang="en-NZ"/>
              <a:t>“Question 6, Trains can come from any direction at any time:, true or false?”</a:t>
            </a:r>
          </a:p>
          <a:p>
            <a:endParaRPr lang="en-NZ"/>
          </a:p>
          <a:p>
            <a:r>
              <a:rPr lang="en-NZ"/>
              <a:t>“If you think the answer is True, put your hands on your hips.”</a:t>
            </a:r>
          </a:p>
          <a:p>
            <a:pPr defTabSz="990752">
              <a:defRPr/>
            </a:pPr>
            <a:r>
              <a:rPr lang="en-NZ"/>
              <a:t>“If you think the answer is False, put your hands in the air.”</a:t>
            </a:r>
          </a:p>
          <a:p>
            <a:endParaRPr lang="en-NZ"/>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1867359-BB8D-4063-9739-3710AE94D246}" type="slidenum">
              <a:rPr kumimoji="0" lang="en-NZ"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39</a:t>
            </a:fld>
            <a:endParaRPr kumimoji="0" lang="en-NZ"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290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marL="0" marR="0" lvl="0" indent="0" algn="l" defTabSz="990752" rtl="0" eaLnBrk="1" fontAlgn="auto" latinLnBrk="0" hangingPunct="1">
              <a:lnSpc>
                <a:spcPct val="100000"/>
              </a:lnSpc>
              <a:spcBef>
                <a:spcPts val="0"/>
              </a:spcBef>
              <a:spcAft>
                <a:spcPts val="0"/>
              </a:spcAft>
              <a:buClrTx/>
              <a:buSzTx/>
              <a:buFontTx/>
              <a:buNone/>
              <a:tabLst/>
              <a:defRPr/>
            </a:pPr>
            <a:r>
              <a:rPr lang="en-NZ" b="1" i="1"/>
              <a:t>Hei tohu kōrero:</a:t>
            </a:r>
          </a:p>
          <a:p>
            <a:pPr defTabSz="990752">
              <a:defRPr/>
            </a:pPr>
            <a:endParaRPr lang="en-NZ" b="0" i="1"/>
          </a:p>
          <a:p>
            <a:pPr defTabSz="990752">
              <a:defRPr/>
            </a:pPr>
            <a:r>
              <a:rPr lang="en-NZ" b="0" i="0"/>
              <a:t>“Koia nei </a:t>
            </a:r>
            <a:r>
              <a:rPr lang="en-NZ" b="0" i="0" err="1"/>
              <a:t>tētahi</a:t>
            </a:r>
            <a:r>
              <a:rPr lang="en-NZ" b="0" i="0"/>
              <a:t> o ā mātou </a:t>
            </a:r>
            <a:r>
              <a:rPr lang="en-NZ" b="0" i="0" err="1"/>
              <a:t>pūkaha</a:t>
            </a:r>
            <a:r>
              <a:rPr lang="en-NZ" b="0" i="0"/>
              <a:t> rerewhenua. Kei te </a:t>
            </a:r>
            <a:r>
              <a:rPr lang="en-NZ" b="0" i="0" err="1"/>
              <a:t>mōhio</a:t>
            </a:r>
            <a:r>
              <a:rPr lang="en-NZ" b="0" i="0"/>
              <a:t> </a:t>
            </a:r>
            <a:r>
              <a:rPr lang="en-NZ" b="0" i="0" err="1"/>
              <a:t>rānei</a:t>
            </a:r>
            <a:r>
              <a:rPr lang="en-NZ" b="0" i="0"/>
              <a:t> </a:t>
            </a:r>
            <a:r>
              <a:rPr lang="en-NZ" b="0" i="0" err="1"/>
              <a:t>tētahi</a:t>
            </a:r>
            <a:r>
              <a:rPr lang="en-NZ" b="0" i="0"/>
              <a:t> ki </a:t>
            </a:r>
            <a:r>
              <a:rPr lang="en-NZ" b="0" i="0" err="1"/>
              <a:t>tōna</a:t>
            </a:r>
            <a:r>
              <a:rPr lang="en-NZ" b="0" i="0"/>
              <a:t> tangi?”</a:t>
            </a:r>
          </a:p>
          <a:p>
            <a:pPr defTabSz="990752">
              <a:defRPr/>
            </a:pPr>
            <a:endParaRPr lang="en-NZ" b="1" i="1"/>
          </a:p>
          <a:p>
            <a:pPr defTabSz="990752">
              <a:defRPr/>
            </a:pPr>
            <a:r>
              <a:rPr lang="en-NZ" b="0" i="0"/>
              <a:t>[</a:t>
            </a:r>
            <a:r>
              <a:rPr lang="en-NZ" b="0" i="0" err="1"/>
              <a:t>mā</a:t>
            </a:r>
            <a:r>
              <a:rPr lang="en-NZ" b="0" i="0"/>
              <a:t> ngā tamariki te </a:t>
            </a:r>
            <a:r>
              <a:rPr lang="en-NZ" b="0" i="0" err="1"/>
              <a:t>momo</a:t>
            </a:r>
            <a:r>
              <a:rPr lang="en-NZ" b="0" i="0"/>
              <a:t> tangi e </a:t>
            </a:r>
            <a:r>
              <a:rPr lang="en-NZ" b="0" i="0" err="1"/>
              <a:t>whakatauira</a:t>
            </a:r>
            <a:r>
              <a:rPr lang="en-NZ" b="0" i="0"/>
              <a:t>]</a:t>
            </a:r>
          </a:p>
          <a:p>
            <a:pPr defTabSz="990752">
              <a:defRPr/>
            </a:pPr>
            <a:endParaRPr lang="en-NZ" b="0" i="0"/>
          </a:p>
          <a:p>
            <a:pPr defTabSz="990752">
              <a:defRPr/>
            </a:pPr>
            <a:r>
              <a:rPr lang="en-NZ" b="0" i="0"/>
              <a:t>“Ka </a:t>
            </a:r>
            <a:r>
              <a:rPr lang="en-NZ" b="0" i="0" err="1"/>
              <a:t>whakatangihia</a:t>
            </a:r>
            <a:r>
              <a:rPr lang="en-NZ" b="0" i="0"/>
              <a:t> e te </a:t>
            </a:r>
            <a:r>
              <a:rPr lang="en-NZ" b="0" i="0" err="1"/>
              <a:t>kaihautū</a:t>
            </a:r>
            <a:r>
              <a:rPr lang="en-NZ" b="0" i="0"/>
              <a:t> rerewhenua tana </a:t>
            </a:r>
            <a:r>
              <a:rPr lang="en-NZ" b="0" i="0" err="1"/>
              <a:t>pūtangi</a:t>
            </a:r>
            <a:r>
              <a:rPr lang="en-NZ" b="0" i="0"/>
              <a:t> hei </a:t>
            </a:r>
            <a:r>
              <a:rPr lang="en-NZ" b="0" i="0" err="1"/>
              <a:t>whakamataara</a:t>
            </a:r>
            <a:r>
              <a:rPr lang="en-NZ" b="0" i="0"/>
              <a:t> i te </a:t>
            </a:r>
            <a:r>
              <a:rPr lang="en-NZ" b="0" i="0" err="1"/>
              <a:t>tangata</a:t>
            </a:r>
            <a:r>
              <a:rPr lang="en-NZ" b="0" i="0"/>
              <a:t> ka ahu </a:t>
            </a:r>
            <a:r>
              <a:rPr lang="en-NZ" b="0" i="0" err="1"/>
              <a:t>atu</a:t>
            </a:r>
            <a:r>
              <a:rPr lang="en-NZ" b="0" i="0"/>
              <a:t> ana ki te ara whakawhiti. </a:t>
            </a:r>
            <a:r>
              <a:rPr lang="fi-FI" b="0" i="0"/>
              <a:t>Ka kōhikotia hoki ōna rama.”</a:t>
            </a:r>
            <a:endParaRPr lang="en-NZ" b="0" i="0"/>
          </a:p>
          <a:p>
            <a:pPr defTabSz="990752">
              <a:defRPr/>
            </a:pPr>
            <a:endParaRPr lang="en-NZ" b="1" i="1"/>
          </a:p>
          <a:p>
            <a:pPr defTabSz="990752">
              <a:defRPr/>
            </a:pPr>
            <a:endParaRPr lang="en-NZ" b="1" i="1"/>
          </a:p>
          <a:p>
            <a:pPr defTabSz="990752">
              <a:defRPr/>
            </a:pPr>
            <a:r>
              <a:rPr lang="en-NZ" b="1" i="1"/>
              <a:t>Talking points:</a:t>
            </a:r>
          </a:p>
          <a:p>
            <a:endParaRPr lang="en-NZ"/>
          </a:p>
          <a:p>
            <a:r>
              <a:rPr lang="en-NZ"/>
              <a:t>“This is one of our locomotive engines. Can anyone tell me what noise they make?”</a:t>
            </a:r>
          </a:p>
          <a:p>
            <a:endParaRPr lang="en-NZ"/>
          </a:p>
          <a:p>
            <a:r>
              <a:rPr lang="en-NZ"/>
              <a:t>[Kids make noises]</a:t>
            </a:r>
          </a:p>
          <a:p>
            <a:endParaRPr lang="en-NZ"/>
          </a:p>
          <a:p>
            <a:r>
              <a:rPr lang="en-NZ"/>
              <a:t>“Train drivers sound the horn to warn people when they are approaching a level crossing. They also flash their headlights.”</a:t>
            </a:r>
          </a:p>
          <a:p>
            <a:endParaRPr lang="en-NZ"/>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4</a:t>
            </a:fld>
            <a:endParaRPr lang="en-NZ"/>
          </a:p>
        </p:txBody>
      </p:sp>
    </p:spTree>
    <p:extLst>
      <p:ext uri="{BB962C8B-B14F-4D97-AF65-F5344CB8AC3E}">
        <p14:creationId xmlns:p14="http://schemas.microsoft.com/office/powerpoint/2010/main" val="46615960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A6813D-5290-8650-3B4C-E44EB7D957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B5C2B8-5482-F9FC-BE15-BB34EC45B104}"/>
              </a:ext>
            </a:extLst>
          </p:cNvPr>
          <p:cNvSpPr>
            <a:spLocks noGrp="1" noRot="1" noChangeAspect="1"/>
          </p:cNvSpPr>
          <p:nvPr>
            <p:ph type="sldImg"/>
          </p:nvPr>
        </p:nvSpPr>
        <p:spPr>
          <a:xfrm>
            <a:off x="777875" y="1200150"/>
            <a:ext cx="5761038" cy="3240088"/>
          </a:xfrm>
          <a:prstGeom prst="rect">
            <a:avLst/>
          </a:prstGeom>
        </p:spPr>
      </p:sp>
      <p:sp>
        <p:nvSpPr>
          <p:cNvPr id="3" name="Notes Placeholder 2">
            <a:extLst>
              <a:ext uri="{FF2B5EF4-FFF2-40B4-BE49-F238E27FC236}">
                <a16:creationId xmlns:a16="http://schemas.microsoft.com/office/drawing/2014/main" id="{38FB06ED-A0C1-2E34-2EEE-E89DB1335871}"/>
              </a:ext>
            </a:extLst>
          </p:cNvPr>
          <p:cNvSpPr>
            <a:spLocks noGrp="1"/>
          </p:cNvSpPr>
          <p:nvPr>
            <p:ph type="body" idx="1"/>
          </p:nvPr>
        </p:nvSpPr>
        <p:spPr>
          <a:xfrm>
            <a:off x="731521" y="4620578"/>
            <a:ext cx="5852160" cy="3780473"/>
          </a:xfrm>
          <a:prstGeom prst="rect">
            <a:avLst/>
          </a:prstGeom>
        </p:spPr>
        <p:txBody>
          <a:bodyPr/>
          <a:lstStyle/>
          <a:p>
            <a:pPr marL="0" marR="0" lvl="0" indent="0" algn="l" defTabSz="990752" rtl="0" eaLnBrk="1" fontAlgn="auto" latinLnBrk="0" hangingPunct="1">
              <a:lnSpc>
                <a:spcPct val="100000"/>
              </a:lnSpc>
              <a:spcBef>
                <a:spcPts val="0"/>
              </a:spcBef>
              <a:spcAft>
                <a:spcPts val="0"/>
              </a:spcAft>
              <a:buClrTx/>
              <a:buSzTx/>
              <a:buFontTx/>
              <a:buNone/>
              <a:tabLst/>
              <a:defRPr/>
            </a:pPr>
            <a:r>
              <a:rPr lang="en-NZ" b="1" i="1"/>
              <a:t>Hei tohu kōrero:</a:t>
            </a:r>
          </a:p>
          <a:p>
            <a:pPr defTabSz="990752">
              <a:defRPr/>
            </a:pPr>
            <a:endParaRPr lang="en-NZ" b="1" i="1"/>
          </a:p>
          <a:p>
            <a:pPr defTabSz="990752">
              <a:defRPr/>
            </a:pPr>
            <a:r>
              <a:rPr lang="en-NZ" b="0" i="1"/>
              <a:t>“Anei te </a:t>
            </a:r>
            <a:r>
              <a:rPr lang="en-NZ" b="0" i="1" err="1"/>
              <a:t>whakautu</a:t>
            </a:r>
            <a:r>
              <a:rPr lang="en-NZ" b="0" i="1"/>
              <a:t>...”</a:t>
            </a:r>
          </a:p>
          <a:p>
            <a:pPr defTabSz="990752">
              <a:defRPr/>
            </a:pPr>
            <a:endParaRPr lang="en-NZ" b="1" i="1"/>
          </a:p>
          <a:p>
            <a:pPr defTabSz="990752">
              <a:defRPr/>
            </a:pPr>
            <a:endParaRPr lang="en-NZ" b="1" i="1"/>
          </a:p>
          <a:p>
            <a:pPr defTabSz="990752">
              <a:defRPr/>
            </a:pPr>
            <a:r>
              <a:rPr lang="en-NZ" b="1" i="1"/>
              <a:t>Talking points:</a:t>
            </a:r>
          </a:p>
          <a:p>
            <a:endParaRPr lang="en-NZ"/>
          </a:p>
          <a:p>
            <a:r>
              <a:rPr lang="en-NZ"/>
              <a:t>“The answer is…”</a:t>
            </a:r>
          </a:p>
          <a:p>
            <a:endParaRPr lang="en-NZ"/>
          </a:p>
        </p:txBody>
      </p:sp>
      <p:sp>
        <p:nvSpPr>
          <p:cNvPr id="4" name="Slide Number Placeholder 3">
            <a:extLst>
              <a:ext uri="{FF2B5EF4-FFF2-40B4-BE49-F238E27FC236}">
                <a16:creationId xmlns:a16="http://schemas.microsoft.com/office/drawing/2014/main" id="{13C633A7-755D-FF5D-0FD6-0330CC34FAF5}"/>
              </a:ext>
            </a:extLst>
          </p:cNvPr>
          <p:cNvSpPr>
            <a:spLocks noGrp="1"/>
          </p:cNvSpPr>
          <p:nvPr>
            <p:ph type="sldNum" sz="quarter" idx="5"/>
          </p:nvPr>
        </p:nvSpPr>
        <p:spPr>
          <a:xfrm>
            <a:off x="4143589" y="9119475"/>
            <a:ext cx="3169920" cy="481726"/>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1867359-BB8D-4063-9739-3710AE94D246}" type="slidenum">
              <a:rPr kumimoji="0" lang="en-NZ"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40</a:t>
            </a:fld>
            <a:endParaRPr kumimoji="0" lang="en-NZ"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017884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marL="0" marR="0" lvl="0" indent="0" algn="l" defTabSz="990752" rtl="0" eaLnBrk="1" fontAlgn="auto" latinLnBrk="0" hangingPunct="1">
              <a:lnSpc>
                <a:spcPct val="100000"/>
              </a:lnSpc>
              <a:spcBef>
                <a:spcPts val="0"/>
              </a:spcBef>
              <a:spcAft>
                <a:spcPts val="0"/>
              </a:spcAft>
              <a:buClrTx/>
              <a:buSzTx/>
              <a:buFontTx/>
              <a:buNone/>
              <a:tabLst/>
              <a:defRPr/>
            </a:pPr>
            <a:r>
              <a:rPr lang="en-NZ" b="1" i="1"/>
              <a:t>Hei tohu kōrero:</a:t>
            </a:r>
          </a:p>
          <a:p>
            <a:pPr defTabSz="990752">
              <a:defRPr/>
            </a:pPr>
            <a:endParaRPr lang="en-NZ" b="1" i="1"/>
          </a:p>
          <a:p>
            <a:pPr defTabSz="990752">
              <a:defRPr/>
            </a:pPr>
            <a:r>
              <a:rPr lang="en-NZ" b="0" i="0"/>
              <a:t>“Kei te tika! Ehara i te mea ka </a:t>
            </a:r>
            <a:r>
              <a:rPr lang="en-NZ" b="0" i="0" err="1"/>
              <a:t>mau</a:t>
            </a:r>
            <a:r>
              <a:rPr lang="en-NZ" b="0" i="0"/>
              <a:t> te rerewhenua ki te </a:t>
            </a:r>
            <a:r>
              <a:rPr lang="en-NZ" b="0" i="0" err="1"/>
              <a:t>wātaka</a:t>
            </a:r>
            <a:r>
              <a:rPr lang="en-NZ" b="0" i="0"/>
              <a:t>, </a:t>
            </a:r>
            <a:r>
              <a:rPr lang="en-NZ" b="0" i="0" err="1"/>
              <a:t>nō</a:t>
            </a:r>
            <a:r>
              <a:rPr lang="en-NZ" b="0" i="0"/>
              <a:t> </a:t>
            </a:r>
            <a:r>
              <a:rPr lang="en-NZ" b="0" i="0" err="1"/>
              <a:t>reira</a:t>
            </a:r>
            <a:r>
              <a:rPr lang="en-NZ" b="0" i="0"/>
              <a:t> kia </a:t>
            </a:r>
            <a:r>
              <a:rPr lang="en-NZ" b="0" i="0" err="1"/>
              <a:t>tūtakarerewa</a:t>
            </a:r>
            <a:r>
              <a:rPr lang="en-NZ" b="0" i="0"/>
              <a:t> kei ahu mai i ngā wāhi </a:t>
            </a:r>
            <a:r>
              <a:rPr lang="en-NZ" b="0" i="0" err="1"/>
              <a:t>katoa</a:t>
            </a:r>
            <a:r>
              <a:rPr lang="en-NZ" b="0" i="0"/>
              <a:t>, </a:t>
            </a:r>
            <a:r>
              <a:rPr lang="en-NZ" b="0" i="0" err="1"/>
              <a:t>ahakoa</a:t>
            </a:r>
            <a:r>
              <a:rPr lang="en-NZ" b="0" i="0"/>
              <a:t> te </a:t>
            </a:r>
            <a:r>
              <a:rPr lang="en-NZ" b="0" i="0" err="1"/>
              <a:t>wā</a:t>
            </a:r>
            <a:r>
              <a:rPr lang="en-NZ" b="0" i="0"/>
              <a:t>. Ehara hoki i te mea he </a:t>
            </a:r>
            <a:r>
              <a:rPr lang="en-NZ" b="0" i="0" err="1"/>
              <a:t>pērā</a:t>
            </a:r>
            <a:r>
              <a:rPr lang="en-NZ" b="0" i="0"/>
              <a:t> hoki ētahi </a:t>
            </a:r>
            <a:r>
              <a:rPr lang="en-NZ" b="0" i="0" err="1"/>
              <a:t>atu</a:t>
            </a:r>
            <a:r>
              <a:rPr lang="en-NZ" b="0" i="0"/>
              <a:t> o ngā waka haere i te ara rerewhenua.”</a:t>
            </a:r>
          </a:p>
          <a:p>
            <a:pPr defTabSz="990752">
              <a:defRPr/>
            </a:pPr>
            <a:endParaRPr lang="en-NZ" b="1" i="1"/>
          </a:p>
          <a:p>
            <a:pPr defTabSz="990752">
              <a:defRPr/>
            </a:pPr>
            <a:endParaRPr lang="en-NZ" b="1" i="1"/>
          </a:p>
          <a:p>
            <a:pPr defTabSz="990752">
              <a:defRPr/>
            </a:pPr>
            <a:r>
              <a:rPr lang="en-NZ" b="1" i="1"/>
              <a:t>Talking points:</a:t>
            </a:r>
          </a:p>
          <a:p>
            <a:endParaRPr lang="en-NZ"/>
          </a:p>
          <a:p>
            <a:pPr defTabSz="990752">
              <a:defRPr/>
            </a:pPr>
            <a:r>
              <a:rPr lang="en-NZ"/>
              <a:t>“True! Trains do not always run to schedule, so you should expect them from either direction at any time. Other rail vehicles do not run on any schedules.” </a:t>
            </a:r>
          </a:p>
          <a:p>
            <a:endParaRPr lang="en-NZ"/>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1867359-BB8D-4063-9739-3710AE94D246}" type="slidenum">
              <a:rPr kumimoji="0" lang="en-NZ"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a:t>
            </a:fld>
            <a:endParaRPr kumimoji="0" lang="en-NZ"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086299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marL="0" marR="0" lvl="0" indent="0" algn="l" defTabSz="990752" rtl="0" eaLnBrk="1" fontAlgn="auto" latinLnBrk="0" hangingPunct="1">
              <a:lnSpc>
                <a:spcPct val="100000"/>
              </a:lnSpc>
              <a:spcBef>
                <a:spcPts val="0"/>
              </a:spcBef>
              <a:spcAft>
                <a:spcPts val="0"/>
              </a:spcAft>
              <a:buClrTx/>
              <a:buSzTx/>
              <a:buFontTx/>
              <a:buNone/>
              <a:tabLst/>
              <a:defRPr/>
            </a:pPr>
            <a:r>
              <a:rPr lang="en-NZ" b="1" i="1"/>
              <a:t>Hei tohu kōrero:</a:t>
            </a:r>
          </a:p>
          <a:p>
            <a:pPr defTabSz="990752">
              <a:defRPr/>
            </a:pPr>
            <a:endParaRPr lang="en-NZ" b="1" i="1"/>
          </a:p>
          <a:p>
            <a:pPr defTabSz="990752">
              <a:defRPr/>
            </a:pPr>
            <a:r>
              <a:rPr lang="en-NZ" sz="1400" b="0" i="0" u="none" strike="noStrike" kern="1200">
                <a:solidFill>
                  <a:schemeClr val="tx1"/>
                </a:solidFill>
                <a:effectLst/>
                <a:latin typeface="+mn-lt"/>
                <a:ea typeface="+mn-ea"/>
                <a:cs typeface="+mn-cs"/>
              </a:rPr>
              <a:t>“</a:t>
            </a:r>
            <a:r>
              <a:rPr lang="en-NZ" sz="1400" b="0" i="0" u="none" strike="noStrike" kern="1200" err="1">
                <a:solidFill>
                  <a:schemeClr val="tx1"/>
                </a:solidFill>
                <a:effectLst/>
                <a:latin typeface="+mn-lt"/>
                <a:ea typeface="+mn-ea"/>
                <a:cs typeface="+mn-cs"/>
              </a:rPr>
              <a:t>Pātai</a:t>
            </a:r>
            <a:r>
              <a:rPr lang="en-NZ" sz="1400" b="0" i="0" u="none" strike="noStrike" kern="1200">
                <a:solidFill>
                  <a:schemeClr val="tx1"/>
                </a:solidFill>
                <a:effectLst/>
                <a:latin typeface="+mn-lt"/>
                <a:ea typeface="+mn-ea"/>
                <a:cs typeface="+mn-cs"/>
              </a:rPr>
              <a:t> 7,</a:t>
            </a:r>
            <a:r>
              <a:rPr lang="en-NZ"/>
              <a:t> </a:t>
            </a:r>
            <a:r>
              <a:rPr lang="en-NZ" sz="1400" b="0" i="0" u="none" strike="noStrike" kern="1200">
                <a:solidFill>
                  <a:schemeClr val="tx1"/>
                </a:solidFill>
                <a:effectLst/>
                <a:latin typeface="+mn-lt"/>
                <a:ea typeface="+mn-ea"/>
                <a:cs typeface="+mn-cs"/>
              </a:rPr>
              <a:t>I te </a:t>
            </a:r>
            <a:r>
              <a:rPr lang="en-NZ" sz="1400" b="0" i="0" u="none" strike="noStrike" kern="1200" err="1">
                <a:solidFill>
                  <a:schemeClr val="tx1"/>
                </a:solidFill>
                <a:effectLst/>
                <a:latin typeface="+mn-lt"/>
                <a:ea typeface="+mn-ea"/>
                <a:cs typeface="+mn-cs"/>
              </a:rPr>
              <a:t>ohorere</a:t>
            </a:r>
            <a:r>
              <a:rPr lang="en-NZ" sz="1400" b="0" i="0" u="none" strike="noStrike" kern="1200">
                <a:solidFill>
                  <a:schemeClr val="tx1"/>
                </a:solidFill>
                <a:effectLst/>
                <a:latin typeface="+mn-lt"/>
                <a:ea typeface="+mn-ea"/>
                <a:cs typeface="+mn-cs"/>
              </a:rPr>
              <a:t>, ka </a:t>
            </a:r>
            <a:r>
              <a:rPr lang="en-NZ" sz="1400" b="0" i="0" u="none" strike="noStrike" kern="1200" err="1">
                <a:solidFill>
                  <a:schemeClr val="tx1"/>
                </a:solidFill>
                <a:effectLst/>
                <a:latin typeface="+mn-lt"/>
                <a:ea typeface="+mn-ea"/>
                <a:cs typeface="+mn-cs"/>
              </a:rPr>
              <a:t>taea</a:t>
            </a:r>
            <a:r>
              <a:rPr lang="en-NZ" sz="1400" b="0" i="0" u="none" strike="noStrike" kern="1200">
                <a:solidFill>
                  <a:schemeClr val="tx1"/>
                </a:solidFill>
                <a:effectLst/>
                <a:latin typeface="+mn-lt"/>
                <a:ea typeface="+mn-ea"/>
                <a:cs typeface="+mn-cs"/>
              </a:rPr>
              <a:t> e te </a:t>
            </a:r>
            <a:r>
              <a:rPr lang="en-NZ" sz="1400" b="0" i="0" u="none" strike="noStrike" kern="1200" err="1">
                <a:solidFill>
                  <a:schemeClr val="tx1"/>
                </a:solidFill>
                <a:effectLst/>
                <a:latin typeface="+mn-lt"/>
                <a:ea typeface="+mn-ea"/>
                <a:cs typeface="+mn-cs"/>
              </a:rPr>
              <a:t>tereina</a:t>
            </a:r>
            <a:r>
              <a:rPr lang="en-NZ" sz="1400" b="0" i="0" u="none" strike="noStrike" kern="1200">
                <a:solidFill>
                  <a:schemeClr val="tx1"/>
                </a:solidFill>
                <a:effectLst/>
                <a:latin typeface="+mn-lt"/>
                <a:ea typeface="+mn-ea"/>
                <a:cs typeface="+mn-cs"/>
              </a:rPr>
              <a:t> te </a:t>
            </a:r>
            <a:r>
              <a:rPr lang="en-NZ" sz="1400" b="0" i="0" u="none" strike="noStrike" kern="1200" err="1">
                <a:solidFill>
                  <a:schemeClr val="tx1"/>
                </a:solidFill>
                <a:effectLst/>
                <a:latin typeface="+mn-lt"/>
                <a:ea typeface="+mn-ea"/>
                <a:cs typeface="+mn-cs"/>
              </a:rPr>
              <a:t>mutu</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tere</a:t>
            </a:r>
            <a:r>
              <a:rPr lang="en-NZ" sz="1400" b="0" i="0" u="none" strike="noStrike" kern="1200">
                <a:solidFill>
                  <a:schemeClr val="tx1"/>
                </a:solidFill>
                <a:effectLst/>
                <a:latin typeface="+mn-lt"/>
                <a:ea typeface="+mn-ea"/>
                <a:cs typeface="+mn-cs"/>
              </a:rPr>
              <a:t>”</a:t>
            </a:r>
            <a:endParaRPr lang="en-NZ" sz="1400" b="0" i="0" u="none" strike="noStrike" kern="1200">
              <a:solidFill>
                <a:schemeClr val="tx1"/>
              </a:solidFill>
              <a:effectLst/>
              <a:latin typeface="+mn-lt"/>
              <a:ea typeface="Calibri"/>
              <a:cs typeface="Calibri"/>
            </a:endParaRPr>
          </a:p>
          <a:p>
            <a:pPr defTabSz="990752">
              <a:defRPr/>
            </a:pPr>
            <a:endParaRPr lang="en-NZ" b="1" i="1"/>
          </a:p>
          <a:p>
            <a:pPr defTabSz="990752">
              <a:defRPr/>
            </a:pPr>
            <a:r>
              <a:rPr lang="en-NZ" sz="1400" b="0" i="0" u="none" strike="noStrike" kern="1200">
                <a:solidFill>
                  <a:schemeClr val="tx1"/>
                </a:solidFill>
                <a:effectLst/>
                <a:latin typeface="+mn-lt"/>
                <a:ea typeface="+mn-ea"/>
                <a:cs typeface="+mn-cs"/>
              </a:rPr>
              <a:t>“</a:t>
            </a:r>
            <a:r>
              <a:rPr lang="en-NZ" sz="1400" b="0" i="0" u="none" strike="noStrike" kern="1200" err="1">
                <a:solidFill>
                  <a:schemeClr val="tx1"/>
                </a:solidFill>
                <a:effectLst/>
                <a:latin typeface="+mn-lt"/>
                <a:ea typeface="+mn-ea"/>
                <a:cs typeface="+mn-cs"/>
              </a:rPr>
              <a:t>Mehemea</a:t>
            </a:r>
            <a:r>
              <a:rPr lang="en-NZ" sz="1400" b="0" i="0" u="none" strike="noStrike" kern="1200">
                <a:solidFill>
                  <a:schemeClr val="tx1"/>
                </a:solidFill>
                <a:effectLst/>
                <a:latin typeface="+mn-lt"/>
                <a:ea typeface="+mn-ea"/>
                <a:cs typeface="+mn-cs"/>
              </a:rPr>
              <a:t> e </a:t>
            </a:r>
            <a:r>
              <a:rPr lang="en-NZ" sz="1400" b="0" i="0" u="none" strike="noStrike" kern="1200" err="1">
                <a:solidFill>
                  <a:schemeClr val="tx1"/>
                </a:solidFill>
                <a:effectLst/>
                <a:latin typeface="+mn-lt"/>
                <a:ea typeface="+mn-ea"/>
                <a:cs typeface="+mn-cs"/>
              </a:rPr>
              <a:t>whakapae</a:t>
            </a:r>
            <a:r>
              <a:rPr lang="en-NZ" sz="1400" b="0" i="0" u="none" strike="noStrike" kern="1200">
                <a:solidFill>
                  <a:schemeClr val="tx1"/>
                </a:solidFill>
                <a:effectLst/>
                <a:latin typeface="+mn-lt"/>
                <a:ea typeface="+mn-ea"/>
                <a:cs typeface="+mn-cs"/>
              </a:rPr>
              <a:t> ana </a:t>
            </a:r>
            <a:r>
              <a:rPr lang="en-NZ" sz="1400" b="0" i="0" u="none" strike="noStrike" kern="1200" err="1">
                <a:solidFill>
                  <a:schemeClr val="tx1"/>
                </a:solidFill>
                <a:effectLst/>
                <a:latin typeface="+mn-lt"/>
                <a:ea typeface="+mn-ea"/>
                <a:cs typeface="+mn-cs"/>
              </a:rPr>
              <a:t>koe</a:t>
            </a:r>
            <a:r>
              <a:rPr lang="en-NZ" sz="1400" b="0" i="0" u="none" strike="noStrike" kern="1200">
                <a:solidFill>
                  <a:schemeClr val="tx1"/>
                </a:solidFill>
                <a:effectLst/>
                <a:latin typeface="+mn-lt"/>
                <a:ea typeface="+mn-ea"/>
                <a:cs typeface="+mn-cs"/>
              </a:rPr>
              <a:t> e Tika ana, kia </a:t>
            </a:r>
            <a:r>
              <a:rPr lang="en-NZ" sz="1400" b="0" i="0" u="none" strike="noStrike" kern="1200" err="1">
                <a:solidFill>
                  <a:schemeClr val="tx1"/>
                </a:solidFill>
                <a:effectLst/>
                <a:latin typeface="+mn-lt"/>
                <a:ea typeface="+mn-ea"/>
                <a:cs typeface="+mn-cs"/>
              </a:rPr>
              <a:t>mau</a:t>
            </a:r>
            <a:r>
              <a:rPr lang="en-NZ" sz="1400" b="0" i="0" u="none" strike="noStrike" kern="1200">
                <a:solidFill>
                  <a:schemeClr val="tx1"/>
                </a:solidFill>
                <a:effectLst/>
                <a:latin typeface="+mn-lt"/>
                <a:ea typeface="+mn-ea"/>
                <a:cs typeface="+mn-cs"/>
              </a:rPr>
              <a:t> ō </a:t>
            </a:r>
            <a:r>
              <a:rPr lang="en-NZ" sz="1400" b="0" i="0" u="none" strike="noStrike" kern="1200" err="1">
                <a:solidFill>
                  <a:schemeClr val="tx1"/>
                </a:solidFill>
                <a:effectLst/>
                <a:latin typeface="+mn-lt"/>
                <a:ea typeface="+mn-ea"/>
                <a:cs typeface="+mn-cs"/>
              </a:rPr>
              <a:t>ringa</a:t>
            </a:r>
            <a:r>
              <a:rPr lang="en-NZ" sz="1400" b="0" i="0" u="none" strike="noStrike" kern="1200">
                <a:solidFill>
                  <a:schemeClr val="tx1"/>
                </a:solidFill>
                <a:effectLst/>
                <a:latin typeface="+mn-lt"/>
                <a:ea typeface="+mn-ea"/>
                <a:cs typeface="+mn-cs"/>
              </a:rPr>
              <a:t> ki ō hope.”</a:t>
            </a:r>
          </a:p>
          <a:p>
            <a:pPr defTabSz="990752">
              <a:defRPr/>
            </a:pPr>
            <a:r>
              <a:rPr lang="en-NZ" sz="1400" b="0" i="0" u="none" strike="noStrike" kern="1200">
                <a:solidFill>
                  <a:schemeClr val="tx1"/>
                </a:solidFill>
                <a:effectLst/>
                <a:latin typeface="+mn-lt"/>
                <a:ea typeface="+mn-ea"/>
                <a:cs typeface="+mn-cs"/>
              </a:rPr>
              <a:t>“</a:t>
            </a:r>
            <a:r>
              <a:rPr lang="en-NZ" sz="1400" b="0" i="0" u="none" strike="noStrike" kern="1200" err="1">
                <a:solidFill>
                  <a:schemeClr val="tx1"/>
                </a:solidFill>
                <a:effectLst/>
                <a:latin typeface="+mn-lt"/>
                <a:ea typeface="+mn-ea"/>
                <a:cs typeface="+mn-cs"/>
              </a:rPr>
              <a:t>Mehemea</a:t>
            </a:r>
            <a:r>
              <a:rPr lang="en-NZ" sz="1400" b="0" i="0" u="none" strike="noStrike" kern="1200">
                <a:solidFill>
                  <a:schemeClr val="tx1"/>
                </a:solidFill>
                <a:effectLst/>
                <a:latin typeface="+mn-lt"/>
                <a:ea typeface="+mn-ea"/>
                <a:cs typeface="+mn-cs"/>
              </a:rPr>
              <a:t> e </a:t>
            </a:r>
            <a:r>
              <a:rPr lang="en-NZ" sz="1400" b="0" i="0" u="none" strike="noStrike" kern="1200" err="1">
                <a:solidFill>
                  <a:schemeClr val="tx1"/>
                </a:solidFill>
                <a:effectLst/>
                <a:latin typeface="+mn-lt"/>
                <a:ea typeface="+mn-ea"/>
                <a:cs typeface="+mn-cs"/>
              </a:rPr>
              <a:t>whakapae</a:t>
            </a:r>
            <a:r>
              <a:rPr lang="en-NZ" sz="1400" b="0" i="0" u="none" strike="noStrike" kern="1200">
                <a:solidFill>
                  <a:schemeClr val="tx1"/>
                </a:solidFill>
                <a:effectLst/>
                <a:latin typeface="+mn-lt"/>
                <a:ea typeface="+mn-ea"/>
                <a:cs typeface="+mn-cs"/>
              </a:rPr>
              <a:t> ana </a:t>
            </a:r>
            <a:r>
              <a:rPr lang="en-NZ" sz="1400" b="0" i="0" u="none" strike="noStrike" kern="1200" err="1">
                <a:solidFill>
                  <a:schemeClr val="tx1"/>
                </a:solidFill>
                <a:effectLst/>
                <a:latin typeface="+mn-lt"/>
                <a:ea typeface="+mn-ea"/>
                <a:cs typeface="+mn-cs"/>
              </a:rPr>
              <a:t>koe</a:t>
            </a:r>
            <a:r>
              <a:rPr lang="en-NZ" sz="1400" b="0" i="0" u="none" strike="noStrike" kern="1200">
                <a:solidFill>
                  <a:schemeClr val="tx1"/>
                </a:solidFill>
                <a:effectLst/>
                <a:latin typeface="+mn-lt"/>
                <a:ea typeface="+mn-ea"/>
                <a:cs typeface="+mn-cs"/>
              </a:rPr>
              <a:t> e </a:t>
            </a:r>
            <a:r>
              <a:rPr lang="en-NZ" sz="1400" b="0" i="0" u="none" strike="noStrike" kern="1200" err="1">
                <a:solidFill>
                  <a:schemeClr val="tx1"/>
                </a:solidFill>
                <a:effectLst/>
                <a:latin typeface="+mn-lt"/>
                <a:ea typeface="+mn-ea"/>
                <a:cs typeface="+mn-cs"/>
              </a:rPr>
              <a:t>Hē</a:t>
            </a:r>
            <a:r>
              <a:rPr lang="en-NZ" sz="1400" b="0" i="0" u="none" strike="noStrike" kern="1200">
                <a:solidFill>
                  <a:schemeClr val="tx1"/>
                </a:solidFill>
                <a:effectLst/>
                <a:latin typeface="+mn-lt"/>
                <a:ea typeface="+mn-ea"/>
                <a:cs typeface="+mn-cs"/>
              </a:rPr>
              <a:t> ana, kia </a:t>
            </a:r>
            <a:r>
              <a:rPr lang="en-NZ" sz="1400" b="0" i="0" u="none" strike="noStrike" kern="1200" err="1">
                <a:solidFill>
                  <a:schemeClr val="tx1"/>
                </a:solidFill>
                <a:effectLst/>
                <a:latin typeface="+mn-lt"/>
                <a:ea typeface="+mn-ea"/>
                <a:cs typeface="+mn-cs"/>
              </a:rPr>
              <a:t>tū</a:t>
            </a:r>
            <a:r>
              <a:rPr lang="en-NZ" sz="1400" b="0" i="0" u="none" strike="noStrike" kern="1200">
                <a:solidFill>
                  <a:schemeClr val="tx1"/>
                </a:solidFill>
                <a:effectLst/>
                <a:latin typeface="+mn-lt"/>
                <a:ea typeface="+mn-ea"/>
                <a:cs typeface="+mn-cs"/>
              </a:rPr>
              <a:t> ō </a:t>
            </a:r>
            <a:r>
              <a:rPr lang="en-NZ" sz="1400" b="0" i="0" u="none" strike="noStrike" kern="1200" err="1">
                <a:solidFill>
                  <a:schemeClr val="tx1"/>
                </a:solidFill>
                <a:effectLst/>
                <a:latin typeface="+mn-lt"/>
                <a:ea typeface="+mn-ea"/>
                <a:cs typeface="+mn-cs"/>
              </a:rPr>
              <a:t>ringa</a:t>
            </a:r>
            <a:r>
              <a:rPr lang="en-NZ" sz="1400" b="0" i="0" u="none" strike="noStrike" kern="1200">
                <a:solidFill>
                  <a:schemeClr val="tx1"/>
                </a:solidFill>
                <a:effectLst/>
                <a:latin typeface="+mn-lt"/>
                <a:ea typeface="+mn-ea"/>
                <a:cs typeface="+mn-cs"/>
              </a:rPr>
              <a:t> ki te </a:t>
            </a:r>
            <a:r>
              <a:rPr lang="en-NZ" sz="1400" b="0" i="0" u="none" strike="noStrike" kern="1200" err="1">
                <a:solidFill>
                  <a:schemeClr val="tx1"/>
                </a:solidFill>
                <a:effectLst/>
                <a:latin typeface="+mn-lt"/>
                <a:ea typeface="+mn-ea"/>
                <a:cs typeface="+mn-cs"/>
              </a:rPr>
              <a:t>rangi</a:t>
            </a:r>
            <a:r>
              <a:rPr lang="en-NZ" sz="1400" b="0" i="0" u="none" strike="noStrike" kern="1200">
                <a:solidFill>
                  <a:schemeClr val="tx1"/>
                </a:solidFill>
                <a:effectLst/>
                <a:latin typeface="+mn-lt"/>
                <a:ea typeface="+mn-ea"/>
                <a:cs typeface="+mn-cs"/>
              </a:rPr>
              <a:t>.”</a:t>
            </a:r>
            <a:r>
              <a:rPr lang="en-NZ"/>
              <a:t> </a:t>
            </a:r>
            <a:endParaRPr lang="en-NZ" b="1" i="1"/>
          </a:p>
          <a:p>
            <a:pPr defTabSz="990752">
              <a:defRPr/>
            </a:pPr>
            <a:endParaRPr lang="en-NZ" b="1" i="1"/>
          </a:p>
          <a:p>
            <a:pPr defTabSz="990752">
              <a:defRPr/>
            </a:pPr>
            <a:endParaRPr lang="en-NZ" b="1" i="1"/>
          </a:p>
          <a:p>
            <a:pPr defTabSz="990752">
              <a:defRPr/>
            </a:pPr>
            <a:r>
              <a:rPr lang="en-NZ" b="1" i="1"/>
              <a:t>Talking points:</a:t>
            </a:r>
          </a:p>
          <a:p>
            <a:endParaRPr lang="en-NZ"/>
          </a:p>
          <a:p>
            <a:r>
              <a:rPr lang="en-NZ"/>
              <a:t>“Question 7, In an emergency, trains can stop quickly, true or false?”</a:t>
            </a:r>
          </a:p>
          <a:p>
            <a:endParaRPr lang="en-NZ"/>
          </a:p>
          <a:p>
            <a:r>
              <a:rPr lang="en-NZ"/>
              <a:t>“If you think the answer is True, put your hands on your hips.”</a:t>
            </a:r>
          </a:p>
          <a:p>
            <a:pPr defTabSz="990752">
              <a:defRPr/>
            </a:pPr>
            <a:r>
              <a:rPr lang="en-NZ"/>
              <a:t>“If you think the answer is False, put your hands in the air.”</a:t>
            </a:r>
          </a:p>
          <a:p>
            <a:endParaRPr lang="en-NZ"/>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1867359-BB8D-4063-9739-3710AE94D246}" type="slidenum">
              <a:rPr kumimoji="0" lang="en-NZ"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42</a:t>
            </a:fld>
            <a:endParaRPr kumimoji="0" lang="en-NZ"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565284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88FAAF-1D34-9493-C095-B29C34CC8D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06BCD4-A857-7FF1-5922-1C328E933484}"/>
              </a:ext>
            </a:extLst>
          </p:cNvPr>
          <p:cNvSpPr>
            <a:spLocks noGrp="1" noRot="1" noChangeAspect="1"/>
          </p:cNvSpPr>
          <p:nvPr>
            <p:ph type="sldImg"/>
          </p:nvPr>
        </p:nvSpPr>
        <p:spPr>
          <a:xfrm>
            <a:off x="777875" y="1200150"/>
            <a:ext cx="5761038" cy="3240088"/>
          </a:xfrm>
          <a:prstGeom prst="rect">
            <a:avLst/>
          </a:prstGeom>
        </p:spPr>
      </p:sp>
      <p:sp>
        <p:nvSpPr>
          <p:cNvPr id="3" name="Notes Placeholder 2">
            <a:extLst>
              <a:ext uri="{FF2B5EF4-FFF2-40B4-BE49-F238E27FC236}">
                <a16:creationId xmlns:a16="http://schemas.microsoft.com/office/drawing/2014/main" id="{967DD935-C5A5-1AA8-FE89-7DABEEC1EA05}"/>
              </a:ext>
            </a:extLst>
          </p:cNvPr>
          <p:cNvSpPr>
            <a:spLocks noGrp="1"/>
          </p:cNvSpPr>
          <p:nvPr>
            <p:ph type="body" idx="1"/>
          </p:nvPr>
        </p:nvSpPr>
        <p:spPr>
          <a:xfrm>
            <a:off x="731521" y="4620578"/>
            <a:ext cx="5852160" cy="3780473"/>
          </a:xfrm>
          <a:prstGeom prst="rect">
            <a:avLst/>
          </a:prstGeom>
        </p:spPr>
        <p:txBody>
          <a:bodyPr/>
          <a:lstStyle/>
          <a:p>
            <a:pPr marL="0" marR="0" lvl="0" indent="0" algn="l" defTabSz="990752" rtl="0" eaLnBrk="1" fontAlgn="auto" latinLnBrk="0" hangingPunct="1">
              <a:lnSpc>
                <a:spcPct val="100000"/>
              </a:lnSpc>
              <a:spcBef>
                <a:spcPts val="0"/>
              </a:spcBef>
              <a:spcAft>
                <a:spcPts val="0"/>
              </a:spcAft>
              <a:buClrTx/>
              <a:buSzTx/>
              <a:buFontTx/>
              <a:buNone/>
              <a:tabLst/>
              <a:defRPr/>
            </a:pPr>
            <a:r>
              <a:rPr lang="en-NZ" b="1" i="1"/>
              <a:t>Hei tohu kōrero:</a:t>
            </a:r>
          </a:p>
          <a:p>
            <a:pPr defTabSz="990752">
              <a:defRPr/>
            </a:pPr>
            <a:endParaRPr lang="en-NZ" b="1" i="1"/>
          </a:p>
          <a:p>
            <a:pPr defTabSz="990752">
              <a:defRPr/>
            </a:pPr>
            <a:r>
              <a:rPr lang="en-NZ" b="0" i="1"/>
              <a:t>“Anei te </a:t>
            </a:r>
            <a:r>
              <a:rPr lang="en-NZ" b="0" i="1" err="1"/>
              <a:t>whakautu</a:t>
            </a:r>
            <a:r>
              <a:rPr lang="en-NZ" b="0" i="1"/>
              <a:t>...”</a:t>
            </a:r>
          </a:p>
          <a:p>
            <a:pPr defTabSz="990752">
              <a:defRPr/>
            </a:pPr>
            <a:endParaRPr lang="en-NZ" b="1" i="1"/>
          </a:p>
          <a:p>
            <a:pPr defTabSz="990752">
              <a:defRPr/>
            </a:pPr>
            <a:endParaRPr lang="en-NZ" b="1" i="1"/>
          </a:p>
          <a:p>
            <a:pPr defTabSz="990752">
              <a:defRPr/>
            </a:pPr>
            <a:r>
              <a:rPr lang="en-NZ" b="1" i="1"/>
              <a:t>Talking points:</a:t>
            </a:r>
          </a:p>
          <a:p>
            <a:endParaRPr lang="en-NZ"/>
          </a:p>
          <a:p>
            <a:r>
              <a:rPr lang="en-NZ"/>
              <a:t>“The answer is…”</a:t>
            </a:r>
          </a:p>
          <a:p>
            <a:endParaRPr lang="en-NZ"/>
          </a:p>
        </p:txBody>
      </p:sp>
      <p:sp>
        <p:nvSpPr>
          <p:cNvPr id="4" name="Slide Number Placeholder 3">
            <a:extLst>
              <a:ext uri="{FF2B5EF4-FFF2-40B4-BE49-F238E27FC236}">
                <a16:creationId xmlns:a16="http://schemas.microsoft.com/office/drawing/2014/main" id="{4B99AF6B-46B5-1023-D261-26C41B3B36EA}"/>
              </a:ext>
            </a:extLst>
          </p:cNvPr>
          <p:cNvSpPr>
            <a:spLocks noGrp="1"/>
          </p:cNvSpPr>
          <p:nvPr>
            <p:ph type="sldNum" sz="quarter" idx="5"/>
          </p:nvPr>
        </p:nvSpPr>
        <p:spPr>
          <a:xfrm>
            <a:off x="4143589" y="9119475"/>
            <a:ext cx="3169920" cy="481726"/>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1867359-BB8D-4063-9739-3710AE94D246}" type="slidenum">
              <a:rPr kumimoji="0" lang="en-NZ"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43</a:t>
            </a:fld>
            <a:endParaRPr kumimoji="0" lang="en-NZ"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451374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marL="0" marR="0" lvl="0" indent="0" algn="l" defTabSz="990752" rtl="0" eaLnBrk="1" fontAlgn="auto" latinLnBrk="0" hangingPunct="1">
              <a:lnSpc>
                <a:spcPct val="100000"/>
              </a:lnSpc>
              <a:spcBef>
                <a:spcPts val="0"/>
              </a:spcBef>
              <a:spcAft>
                <a:spcPts val="0"/>
              </a:spcAft>
              <a:buClrTx/>
              <a:buSzTx/>
              <a:buFontTx/>
              <a:buNone/>
              <a:tabLst/>
              <a:defRPr/>
            </a:pPr>
            <a:r>
              <a:rPr lang="en-NZ" b="1" i="1"/>
              <a:t>Hei tohu kōrero:</a:t>
            </a:r>
          </a:p>
          <a:p>
            <a:pPr defTabSz="990752">
              <a:defRPr/>
            </a:pPr>
            <a:endParaRPr lang="en-NZ" b="1" i="1"/>
          </a:p>
          <a:p>
            <a:pPr defTabSz="990752">
              <a:defRPr/>
            </a:pPr>
            <a:r>
              <a:rPr lang="en-NZ" b="0" i="0"/>
              <a:t>“Kāore i te tika! Ka </a:t>
            </a:r>
            <a:r>
              <a:rPr lang="en-NZ" b="0" i="0" err="1"/>
              <a:t>tere</a:t>
            </a:r>
            <a:r>
              <a:rPr lang="en-NZ" b="0" i="0"/>
              <a:t> </a:t>
            </a:r>
            <a:r>
              <a:rPr lang="en-NZ" b="0" i="0" err="1"/>
              <a:t>tonu</a:t>
            </a:r>
            <a:r>
              <a:rPr lang="en-NZ" b="0" i="0"/>
              <a:t> te rerewhenua 1000 </a:t>
            </a:r>
            <a:r>
              <a:rPr lang="en-NZ" b="0" i="0" err="1"/>
              <a:t>mita</a:t>
            </a:r>
            <a:r>
              <a:rPr lang="en-NZ" b="0" i="0"/>
              <a:t> te </a:t>
            </a:r>
            <a:r>
              <a:rPr lang="en-NZ" b="0" i="0" err="1"/>
              <a:t>tawhiti</a:t>
            </a:r>
            <a:r>
              <a:rPr lang="en-NZ" b="0" i="0"/>
              <a:t> i </a:t>
            </a:r>
            <a:r>
              <a:rPr lang="en-NZ" b="0" i="0" err="1"/>
              <a:t>mua</a:t>
            </a:r>
            <a:r>
              <a:rPr lang="en-NZ" b="0" i="0"/>
              <a:t> i tana </a:t>
            </a:r>
            <a:r>
              <a:rPr lang="en-NZ" b="0" i="0" err="1"/>
              <a:t>tūnga</a:t>
            </a:r>
            <a:r>
              <a:rPr lang="en-NZ" b="0" i="0"/>
              <a:t>, </a:t>
            </a:r>
            <a:r>
              <a:rPr lang="en-NZ" b="0" i="0" err="1"/>
              <a:t>neke</a:t>
            </a:r>
            <a:r>
              <a:rPr lang="en-NZ" b="0" i="0"/>
              <a:t> </a:t>
            </a:r>
            <a:r>
              <a:rPr lang="en-NZ" b="0" i="0" err="1"/>
              <a:t>atu</a:t>
            </a:r>
            <a:r>
              <a:rPr lang="en-NZ" b="0" i="0"/>
              <a:t> i te </a:t>
            </a:r>
            <a:r>
              <a:rPr lang="en-NZ" b="0" i="0" err="1"/>
              <a:t>kotahi</a:t>
            </a:r>
            <a:r>
              <a:rPr lang="en-NZ" b="0" i="0"/>
              <a:t> </a:t>
            </a:r>
            <a:r>
              <a:rPr lang="en-NZ" b="0" i="0" err="1"/>
              <a:t>mēneti</a:t>
            </a:r>
            <a:r>
              <a:rPr lang="en-NZ" b="0" i="0"/>
              <a:t> (60 </a:t>
            </a:r>
            <a:r>
              <a:rPr lang="en-NZ" b="0" i="0" err="1"/>
              <a:t>hēkona</a:t>
            </a:r>
            <a:r>
              <a:rPr lang="en-NZ" b="0" i="0"/>
              <a:t>) te </a:t>
            </a:r>
            <a:r>
              <a:rPr lang="en-NZ" b="0" i="0" err="1"/>
              <a:t>roa</a:t>
            </a:r>
            <a:r>
              <a:rPr lang="en-NZ" b="0" i="0"/>
              <a:t> kia </a:t>
            </a:r>
            <a:r>
              <a:rPr lang="en-NZ" b="0" i="0" err="1"/>
              <a:t>pērāhia</a:t>
            </a:r>
            <a:r>
              <a:rPr lang="en-NZ" b="0" i="0"/>
              <a:t>”</a:t>
            </a:r>
          </a:p>
          <a:p>
            <a:pPr defTabSz="990752">
              <a:defRPr/>
            </a:pPr>
            <a:endParaRPr lang="en-NZ" b="1" i="1"/>
          </a:p>
          <a:p>
            <a:pPr defTabSz="990752">
              <a:defRPr/>
            </a:pPr>
            <a:endParaRPr lang="en-NZ" b="1" i="1"/>
          </a:p>
          <a:p>
            <a:pPr defTabSz="990752">
              <a:defRPr/>
            </a:pPr>
            <a:r>
              <a:rPr lang="en-NZ" b="1" i="1"/>
              <a:t>Talking points:</a:t>
            </a:r>
          </a:p>
          <a:p>
            <a:endParaRPr lang="en-NZ"/>
          </a:p>
          <a:p>
            <a:pPr defTabSz="990752">
              <a:defRPr/>
            </a:pPr>
            <a:r>
              <a:rPr lang="en-NZ"/>
              <a:t>“False! Trains can keep going for up to 1000 metres before they come to a complete stop, this can take over a minute (60 seconds).”</a:t>
            </a:r>
            <a:endParaRPr lang="en-NZ">
              <a:highlight>
                <a:srgbClr val="FFFF00"/>
              </a:highlight>
            </a:endParaRPr>
          </a:p>
          <a:p>
            <a:endParaRPr lang="en-NZ"/>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1867359-BB8D-4063-9739-3710AE94D246}" type="slidenum">
              <a:rPr kumimoji="0" lang="en-NZ"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44</a:t>
            </a:fld>
            <a:endParaRPr kumimoji="0" lang="en-NZ"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80356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marL="0" marR="0" lvl="0" indent="0" algn="l" defTabSz="990752" rtl="0" eaLnBrk="1" fontAlgn="auto" latinLnBrk="0" hangingPunct="1">
              <a:lnSpc>
                <a:spcPct val="100000"/>
              </a:lnSpc>
              <a:spcBef>
                <a:spcPts val="0"/>
              </a:spcBef>
              <a:spcAft>
                <a:spcPts val="0"/>
              </a:spcAft>
              <a:buClrTx/>
              <a:buSzTx/>
              <a:buFontTx/>
              <a:buNone/>
              <a:tabLst/>
              <a:defRPr/>
            </a:pPr>
            <a:r>
              <a:rPr lang="en-NZ" b="1" i="1"/>
              <a:t>Hei tohu kōrero:</a:t>
            </a:r>
          </a:p>
          <a:p>
            <a:pPr defTabSz="990752">
              <a:defRPr/>
            </a:pPr>
            <a:endParaRPr lang="de-DE" b="0" i="1"/>
          </a:p>
          <a:p>
            <a:pPr defTabSz="990752">
              <a:defRPr/>
            </a:pPr>
            <a:r>
              <a:rPr lang="de-DE" b="0" i="0"/>
              <a:t>“Ka mau kē te wehi!</a:t>
            </a:r>
            <a:r>
              <a:rPr lang="en-NZ" sz="1400" b="0" i="0" u="none" strike="noStrike" kern="1200">
                <a:solidFill>
                  <a:schemeClr val="tx1"/>
                </a:solidFill>
                <a:effectLst/>
                <a:latin typeface="+mn-lt"/>
                <a:ea typeface="+mn-ea"/>
                <a:cs typeface="+mn-cs"/>
              </a:rPr>
              <a:t>”</a:t>
            </a:r>
            <a:endParaRPr lang="en-NZ" b="1" i="1"/>
          </a:p>
          <a:p>
            <a:pPr defTabSz="990752">
              <a:defRPr/>
            </a:pPr>
            <a:endParaRPr lang="en-NZ" b="1" i="1"/>
          </a:p>
          <a:p>
            <a:pPr defTabSz="990752">
              <a:defRPr/>
            </a:pPr>
            <a:r>
              <a:rPr lang="en-NZ" b="1" i="1"/>
              <a:t>“</a:t>
            </a:r>
            <a:r>
              <a:rPr lang="en-NZ" sz="1400" b="0" i="0" u="none" strike="noStrike" kern="1200">
                <a:solidFill>
                  <a:schemeClr val="tx1"/>
                </a:solidFill>
                <a:effectLst/>
                <a:latin typeface="+mn-lt"/>
                <a:ea typeface="+mn-ea"/>
                <a:cs typeface="+mn-cs"/>
              </a:rPr>
              <a:t>Ko koutou hei </a:t>
            </a:r>
            <a:r>
              <a:rPr lang="en-NZ" sz="1400" b="0" i="0" u="none" strike="noStrike" kern="1200" err="1">
                <a:solidFill>
                  <a:schemeClr val="tx1"/>
                </a:solidFill>
                <a:effectLst/>
                <a:latin typeface="+mn-lt"/>
                <a:ea typeface="+mn-ea"/>
                <a:cs typeface="+mn-cs"/>
              </a:rPr>
              <a:t>Tuahangata</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Whakahaumaru</a:t>
            </a:r>
            <a:r>
              <a:rPr lang="en-NZ" sz="1400" b="0" i="0" u="none" strike="noStrike" kern="1200">
                <a:solidFill>
                  <a:schemeClr val="tx1"/>
                </a:solidFill>
                <a:effectLst/>
                <a:latin typeface="+mn-lt"/>
                <a:ea typeface="+mn-ea"/>
                <a:cs typeface="+mn-cs"/>
              </a:rPr>
              <a:t> Ara!”</a:t>
            </a:r>
            <a:endParaRPr lang="en-NZ" b="1" i="1"/>
          </a:p>
          <a:p>
            <a:pPr defTabSz="990752">
              <a:defRPr/>
            </a:pPr>
            <a:endParaRPr lang="en-NZ" b="1" i="1"/>
          </a:p>
          <a:p>
            <a:pPr defTabSz="990752">
              <a:defRPr/>
            </a:pPr>
            <a:r>
              <a:rPr lang="en-NZ" b="1" i="1"/>
              <a:t>Talking points:</a:t>
            </a:r>
          </a:p>
          <a:p>
            <a:endParaRPr lang="en-NZ"/>
          </a:p>
          <a:p>
            <a:r>
              <a:rPr lang="en-NZ"/>
              <a:t>“Good job everyone!” </a:t>
            </a:r>
          </a:p>
          <a:p>
            <a:endParaRPr lang="en-NZ"/>
          </a:p>
          <a:p>
            <a:r>
              <a:rPr lang="en-NZ"/>
              <a:t>“You are all Rail Safety champions!”</a:t>
            </a:r>
          </a:p>
          <a:p>
            <a:endParaRPr lang="en-NZ"/>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45</a:t>
            </a:fld>
            <a:endParaRPr lang="en-NZ"/>
          </a:p>
        </p:txBody>
      </p:sp>
    </p:spTree>
    <p:extLst>
      <p:ext uri="{BB962C8B-B14F-4D97-AF65-F5344CB8AC3E}">
        <p14:creationId xmlns:p14="http://schemas.microsoft.com/office/powerpoint/2010/main" val="162623300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marL="0" marR="0" lvl="0" indent="0" algn="l" defTabSz="990752" rtl="0" eaLnBrk="1" fontAlgn="auto" latinLnBrk="0" hangingPunct="1">
              <a:lnSpc>
                <a:spcPct val="100000"/>
              </a:lnSpc>
              <a:spcBef>
                <a:spcPts val="0"/>
              </a:spcBef>
              <a:spcAft>
                <a:spcPts val="0"/>
              </a:spcAft>
              <a:buClrTx/>
              <a:buSzTx/>
              <a:buFontTx/>
              <a:buNone/>
              <a:tabLst/>
              <a:defRPr/>
            </a:pPr>
            <a:r>
              <a:rPr lang="en-NZ" b="1" i="1"/>
              <a:t>Hei tohu kōrero:</a:t>
            </a:r>
          </a:p>
          <a:p>
            <a:pPr defTabSz="990752">
              <a:defRPr/>
            </a:pPr>
            <a:endParaRPr lang="en-NZ" b="1" i="1"/>
          </a:p>
          <a:p>
            <a:pPr defTabSz="990752">
              <a:defRPr/>
            </a:pPr>
            <a:r>
              <a:rPr lang="en-NZ" b="0" i="1"/>
              <a:t>“He </a:t>
            </a:r>
            <a:r>
              <a:rPr lang="en-NZ" b="0" i="1" err="1"/>
              <a:t>pātai</a:t>
            </a:r>
            <a:r>
              <a:rPr lang="en-NZ" b="0" i="1"/>
              <a:t>?”</a:t>
            </a:r>
          </a:p>
          <a:p>
            <a:pPr defTabSz="990752">
              <a:defRPr/>
            </a:pPr>
            <a:endParaRPr lang="en-NZ" b="1" i="1"/>
          </a:p>
          <a:p>
            <a:pPr defTabSz="990752">
              <a:defRPr/>
            </a:pPr>
            <a:endParaRPr lang="en-NZ" b="1" i="1"/>
          </a:p>
          <a:p>
            <a:r>
              <a:rPr lang="en-NZ" b="1" i="1"/>
              <a:t>Talking points:</a:t>
            </a:r>
          </a:p>
          <a:p>
            <a:endParaRPr lang="en-NZ"/>
          </a:p>
          <a:p>
            <a:r>
              <a:rPr lang="en-NZ"/>
              <a:t>“Any questions?”</a:t>
            </a:r>
          </a:p>
          <a:p>
            <a:endParaRPr lang="en-NZ"/>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46</a:t>
            </a:fld>
            <a:endParaRPr lang="en-NZ"/>
          </a:p>
        </p:txBody>
      </p:sp>
    </p:spTree>
    <p:extLst>
      <p:ext uri="{BB962C8B-B14F-4D97-AF65-F5344CB8AC3E}">
        <p14:creationId xmlns:p14="http://schemas.microsoft.com/office/powerpoint/2010/main" val="15049959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marL="0" marR="0" lvl="0" indent="0" algn="l" defTabSz="990752" rtl="0" eaLnBrk="1" fontAlgn="auto" latinLnBrk="0" hangingPunct="1">
              <a:lnSpc>
                <a:spcPct val="100000"/>
              </a:lnSpc>
              <a:spcBef>
                <a:spcPts val="0"/>
              </a:spcBef>
              <a:spcAft>
                <a:spcPts val="0"/>
              </a:spcAft>
              <a:buClrTx/>
              <a:buSzTx/>
              <a:buFontTx/>
              <a:buNone/>
              <a:tabLst/>
              <a:defRPr/>
            </a:pPr>
            <a:r>
              <a:rPr lang="en-NZ" b="1" i="1"/>
              <a:t>Hei tohu kōrero:</a:t>
            </a:r>
          </a:p>
          <a:p>
            <a:pPr defTabSz="990752">
              <a:defRPr/>
            </a:pPr>
            <a:endParaRPr lang="en-NZ" b="1" i="1"/>
          </a:p>
          <a:p>
            <a:pPr defTabSz="990752">
              <a:defRPr/>
            </a:pPr>
            <a:r>
              <a:rPr lang="en-NZ" sz="1400" b="0" i="0" u="none" strike="noStrike" kern="1200">
                <a:solidFill>
                  <a:schemeClr val="tx1"/>
                </a:solidFill>
                <a:effectLst/>
                <a:latin typeface="+mn-lt"/>
                <a:ea typeface="+mn-ea"/>
                <a:cs typeface="+mn-cs"/>
              </a:rPr>
              <a:t>“E </a:t>
            </a:r>
            <a:r>
              <a:rPr lang="en-NZ" sz="1400" b="0" i="0" u="none" strike="noStrike" kern="1200" err="1">
                <a:solidFill>
                  <a:schemeClr val="tx1"/>
                </a:solidFill>
                <a:effectLst/>
                <a:latin typeface="+mn-lt"/>
                <a:ea typeface="+mn-ea"/>
                <a:cs typeface="+mn-cs"/>
              </a:rPr>
              <a:t>whai</a:t>
            </a:r>
            <a:r>
              <a:rPr lang="en-NZ" sz="1400" b="0" i="0" u="none" strike="noStrike" kern="1200">
                <a:solidFill>
                  <a:schemeClr val="tx1"/>
                </a:solidFill>
                <a:effectLst/>
                <a:latin typeface="+mn-lt"/>
                <a:ea typeface="+mn-ea"/>
                <a:cs typeface="+mn-cs"/>
              </a:rPr>
              <a:t> wāhi ana ki te ara tauārai ko te ara </a:t>
            </a:r>
            <a:r>
              <a:rPr lang="en-NZ" sz="1400" b="0" i="0" u="none" strike="noStrike" kern="1200" err="1">
                <a:solidFill>
                  <a:schemeClr val="tx1"/>
                </a:solidFill>
                <a:effectLst/>
                <a:latin typeface="+mn-lt"/>
                <a:ea typeface="+mn-ea"/>
                <a:cs typeface="+mn-cs"/>
              </a:rPr>
              <a:t>tonu</a:t>
            </a:r>
            <a:r>
              <a:rPr lang="en-NZ" sz="1400" b="0" i="0" u="none" strike="noStrike" kern="1200">
                <a:solidFill>
                  <a:schemeClr val="tx1"/>
                </a:solidFill>
                <a:effectLst/>
                <a:latin typeface="+mn-lt"/>
                <a:ea typeface="+mn-ea"/>
                <a:cs typeface="+mn-cs"/>
              </a:rPr>
              <a:t>, ko ngā </a:t>
            </a:r>
            <a:r>
              <a:rPr lang="en-NZ" sz="1400" b="0" i="0" u="none" strike="noStrike" kern="1200" err="1">
                <a:solidFill>
                  <a:schemeClr val="tx1"/>
                </a:solidFill>
                <a:effectLst/>
                <a:latin typeface="+mn-lt"/>
                <a:ea typeface="+mn-ea"/>
                <a:cs typeface="+mn-cs"/>
              </a:rPr>
              <a:t>taupuni</a:t>
            </a:r>
            <a:r>
              <a:rPr lang="en-NZ" sz="1400" b="0" i="0" u="none" strike="noStrike" kern="1200">
                <a:solidFill>
                  <a:schemeClr val="tx1"/>
                </a:solidFill>
                <a:effectLst/>
                <a:latin typeface="+mn-lt"/>
                <a:ea typeface="+mn-ea"/>
                <a:cs typeface="+mn-cs"/>
              </a:rPr>
              <a:t>, ko ngā </a:t>
            </a:r>
            <a:r>
              <a:rPr lang="en-NZ" sz="1400" b="0" i="0" u="none" strike="noStrike" kern="1200" err="1">
                <a:solidFill>
                  <a:schemeClr val="tx1"/>
                </a:solidFill>
                <a:effectLst/>
                <a:latin typeface="+mn-lt"/>
                <a:ea typeface="+mn-ea"/>
                <a:cs typeface="+mn-cs"/>
              </a:rPr>
              <a:t>whakawhiting</a:t>
            </a:r>
            <a:r>
              <a:rPr lang="en-NZ" sz="1400" b="0" i="0" u="none" strike="noStrike" kern="1200">
                <a:solidFill>
                  <a:schemeClr val="tx1"/>
                </a:solidFill>
                <a:effectLst/>
                <a:latin typeface="+mn-lt"/>
                <a:ea typeface="+mn-ea"/>
                <a:cs typeface="+mn-cs"/>
              </a:rPr>
              <a:t> me ngā </a:t>
            </a:r>
            <a:r>
              <a:rPr lang="en-NZ" sz="1400" b="0" i="0" u="none" strike="noStrike" kern="1200" err="1">
                <a:solidFill>
                  <a:schemeClr val="tx1"/>
                </a:solidFill>
                <a:effectLst/>
                <a:latin typeface="+mn-lt"/>
                <a:ea typeface="+mn-ea"/>
                <a:cs typeface="+mn-cs"/>
              </a:rPr>
              <a:t>takanga</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utanga</a:t>
            </a:r>
            <a:r>
              <a:rPr lang="en-NZ" sz="1400" b="0" i="0" u="none" strike="noStrike" kern="1200">
                <a:solidFill>
                  <a:schemeClr val="tx1"/>
                </a:solidFill>
                <a:effectLst/>
                <a:latin typeface="+mn-lt"/>
                <a:ea typeface="+mn-ea"/>
                <a:cs typeface="+mn-cs"/>
              </a:rPr>
              <a:t>. </a:t>
            </a:r>
            <a:r>
              <a:rPr lang="en-NZ"/>
              <a:t> </a:t>
            </a:r>
            <a:r>
              <a:rPr lang="en-NZ" sz="1400" b="0" i="0" u="none" strike="noStrike" kern="1200">
                <a:solidFill>
                  <a:schemeClr val="tx1"/>
                </a:solidFill>
                <a:effectLst/>
                <a:latin typeface="+mn-lt"/>
                <a:ea typeface="+mn-ea"/>
                <a:cs typeface="+mn-cs"/>
              </a:rPr>
              <a:t>E </a:t>
            </a:r>
            <a:r>
              <a:rPr lang="en-NZ" sz="1400" b="0" i="0" u="none" strike="noStrike" kern="1200" err="1">
                <a:solidFill>
                  <a:schemeClr val="tx1"/>
                </a:solidFill>
                <a:effectLst/>
                <a:latin typeface="+mn-lt"/>
                <a:ea typeface="+mn-ea"/>
                <a:cs typeface="+mn-cs"/>
              </a:rPr>
              <a:t>whakaaetiea</a:t>
            </a:r>
            <a:r>
              <a:rPr lang="en-NZ" sz="1400" b="0" i="0" u="none" strike="noStrike" kern="1200">
                <a:solidFill>
                  <a:schemeClr val="tx1"/>
                </a:solidFill>
                <a:effectLst/>
                <a:latin typeface="+mn-lt"/>
                <a:ea typeface="+mn-ea"/>
                <a:cs typeface="+mn-cs"/>
              </a:rPr>
              <a:t> ana </a:t>
            </a:r>
            <a:r>
              <a:rPr lang="en-NZ" sz="1400" b="0" i="0" u="none" strike="noStrike" kern="1200" err="1">
                <a:solidFill>
                  <a:schemeClr val="tx1"/>
                </a:solidFill>
                <a:effectLst/>
                <a:latin typeface="+mn-lt"/>
                <a:ea typeface="+mn-ea"/>
                <a:cs typeface="+mn-cs"/>
              </a:rPr>
              <a:t>koe</a:t>
            </a:r>
            <a:r>
              <a:rPr lang="en-NZ" sz="1400" b="0" i="0" u="none" strike="noStrike" kern="1200">
                <a:solidFill>
                  <a:schemeClr val="tx1"/>
                </a:solidFill>
                <a:effectLst/>
                <a:latin typeface="+mn-lt"/>
                <a:ea typeface="+mn-ea"/>
                <a:cs typeface="+mn-cs"/>
              </a:rPr>
              <a:t> ki ngā ara tauārai </a:t>
            </a:r>
            <a:r>
              <a:rPr lang="en-NZ" sz="1400" b="0" i="0" u="none" strike="noStrike" kern="1200" err="1">
                <a:solidFill>
                  <a:schemeClr val="tx1"/>
                </a:solidFill>
                <a:effectLst/>
                <a:latin typeface="+mn-lt"/>
                <a:ea typeface="+mn-ea"/>
                <a:cs typeface="+mn-cs"/>
              </a:rPr>
              <a:t>mehemea</a:t>
            </a:r>
            <a:r>
              <a:rPr lang="en-NZ" sz="1400" b="0" i="0" u="none" strike="noStrike" kern="1200">
                <a:solidFill>
                  <a:schemeClr val="tx1"/>
                </a:solidFill>
                <a:effectLst/>
                <a:latin typeface="+mn-lt"/>
                <a:ea typeface="+mn-ea"/>
                <a:cs typeface="+mn-cs"/>
              </a:rPr>
              <a:t> kei </a:t>
            </a:r>
            <a:r>
              <a:rPr lang="en-NZ" sz="1400" b="0" i="0" u="none" strike="noStrike" kern="1200" err="1">
                <a:solidFill>
                  <a:schemeClr val="tx1"/>
                </a:solidFill>
                <a:effectLst/>
                <a:latin typeface="+mn-lt"/>
                <a:ea typeface="+mn-ea"/>
                <a:cs typeface="+mn-cs"/>
              </a:rPr>
              <a:t>tētahi</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whakawhitinga</a:t>
            </a:r>
            <a:r>
              <a:rPr lang="en-NZ" sz="1400" b="0" i="0" u="none" strike="noStrike" kern="1200">
                <a:solidFill>
                  <a:schemeClr val="tx1"/>
                </a:solidFill>
                <a:effectLst/>
                <a:latin typeface="+mn-lt"/>
                <a:ea typeface="+mn-ea"/>
                <a:cs typeface="+mn-cs"/>
              </a:rPr>
              <a:t>, kei </a:t>
            </a:r>
            <a:r>
              <a:rPr lang="en-NZ" sz="1400" b="0" i="0" u="none" strike="noStrike" kern="1200" err="1">
                <a:solidFill>
                  <a:schemeClr val="tx1"/>
                </a:solidFill>
                <a:effectLst/>
                <a:latin typeface="+mn-lt"/>
                <a:ea typeface="+mn-ea"/>
                <a:cs typeface="+mn-cs"/>
              </a:rPr>
              <a:t>tētahi</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taupuni</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rānei</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koe</a:t>
            </a:r>
            <a:r>
              <a:rPr lang="en-NZ" sz="1400" b="0" i="0" u="none" strike="noStrike" kern="1200">
                <a:solidFill>
                  <a:schemeClr val="tx1"/>
                </a:solidFill>
                <a:effectLst/>
                <a:latin typeface="+mn-lt"/>
                <a:ea typeface="+mn-ea"/>
                <a:cs typeface="+mn-cs"/>
              </a:rPr>
              <a:t>.</a:t>
            </a:r>
            <a:r>
              <a:rPr lang="en-NZ"/>
              <a:t> </a:t>
            </a:r>
            <a:r>
              <a:rPr lang="en-NZ" sz="1400" b="0" i="0" u="none" strike="noStrike" kern="1200">
                <a:solidFill>
                  <a:schemeClr val="tx1"/>
                </a:solidFill>
                <a:effectLst/>
                <a:latin typeface="+mn-lt"/>
                <a:ea typeface="+mn-ea"/>
                <a:cs typeface="+mn-cs"/>
              </a:rPr>
              <a:t>Ko </a:t>
            </a:r>
            <a:r>
              <a:rPr lang="en-NZ" sz="1400" b="0" i="0" u="none" strike="noStrike" kern="1200" err="1">
                <a:solidFill>
                  <a:schemeClr val="tx1"/>
                </a:solidFill>
                <a:effectLst/>
                <a:latin typeface="+mn-lt"/>
                <a:ea typeface="+mn-ea"/>
                <a:cs typeface="+mn-cs"/>
              </a:rPr>
              <a:t>ērā</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atu</a:t>
            </a:r>
            <a:r>
              <a:rPr lang="en-NZ" sz="1400" b="0" i="0" u="none" strike="noStrike" kern="1200">
                <a:solidFill>
                  <a:schemeClr val="tx1"/>
                </a:solidFill>
                <a:effectLst/>
                <a:latin typeface="+mn-lt"/>
                <a:ea typeface="+mn-ea"/>
                <a:cs typeface="+mn-cs"/>
              </a:rPr>
              <a:t> wāhi </a:t>
            </a:r>
            <a:r>
              <a:rPr lang="en-NZ" sz="1400" b="0" i="0" u="none" strike="noStrike" kern="1200" err="1">
                <a:solidFill>
                  <a:schemeClr val="tx1"/>
                </a:solidFill>
                <a:effectLst/>
                <a:latin typeface="+mn-lt"/>
                <a:ea typeface="+mn-ea"/>
                <a:cs typeface="+mn-cs"/>
              </a:rPr>
              <a:t>kua</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rāhuitia</a:t>
            </a:r>
            <a:r>
              <a:rPr lang="en-NZ" sz="1400" b="0" i="0" u="none" strike="noStrike" kern="1200">
                <a:solidFill>
                  <a:schemeClr val="tx1"/>
                </a:solidFill>
                <a:effectLst/>
                <a:latin typeface="+mn-lt"/>
                <a:ea typeface="+mn-ea"/>
                <a:cs typeface="+mn-cs"/>
              </a:rPr>
              <a:t>.</a:t>
            </a:r>
            <a:r>
              <a:rPr lang="en-NZ"/>
              <a:t> </a:t>
            </a:r>
            <a:r>
              <a:rPr lang="en-NZ" sz="1400" b="0" i="0" u="none" strike="noStrike" kern="1200">
                <a:solidFill>
                  <a:schemeClr val="tx1"/>
                </a:solidFill>
                <a:effectLst/>
                <a:latin typeface="+mn-lt"/>
                <a:ea typeface="+mn-ea"/>
                <a:cs typeface="+mn-cs"/>
              </a:rPr>
              <a:t>He haere </a:t>
            </a:r>
            <a:r>
              <a:rPr lang="en-NZ" sz="1400" b="0" i="0" u="none" strike="noStrike" kern="1200" err="1">
                <a:solidFill>
                  <a:schemeClr val="tx1"/>
                </a:solidFill>
                <a:effectLst/>
                <a:latin typeface="+mn-lt"/>
                <a:ea typeface="+mn-ea"/>
                <a:cs typeface="+mn-cs"/>
              </a:rPr>
              <a:t>poka</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noa</a:t>
            </a:r>
            <a:r>
              <a:rPr lang="en-NZ" sz="1400" b="0" i="0" u="none" strike="noStrike" kern="1200">
                <a:solidFill>
                  <a:schemeClr val="tx1"/>
                </a:solidFill>
                <a:effectLst/>
                <a:latin typeface="+mn-lt"/>
                <a:ea typeface="+mn-ea"/>
                <a:cs typeface="+mn-cs"/>
              </a:rPr>
              <a:t>, he </a:t>
            </a:r>
            <a:r>
              <a:rPr lang="en-NZ" sz="1400" b="0" i="0" u="none" strike="noStrike" kern="1200" err="1">
                <a:solidFill>
                  <a:schemeClr val="tx1"/>
                </a:solidFill>
                <a:effectLst/>
                <a:latin typeface="+mn-lt"/>
                <a:ea typeface="+mn-ea"/>
                <a:cs typeface="+mn-cs"/>
              </a:rPr>
              <a:t>takahi</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ture</a:t>
            </a:r>
            <a:r>
              <a:rPr lang="en-NZ" sz="1400" b="0" i="0" u="none" strike="noStrike" kern="1200">
                <a:solidFill>
                  <a:schemeClr val="tx1"/>
                </a:solidFill>
                <a:effectLst/>
                <a:latin typeface="+mn-lt"/>
                <a:ea typeface="+mn-ea"/>
                <a:cs typeface="+mn-cs"/>
              </a:rPr>
              <a:t> hoki</a:t>
            </a:r>
            <a:r>
              <a:rPr lang="en-NZ"/>
              <a:t>.”</a:t>
            </a:r>
            <a:endParaRPr lang="en-NZ" b="1" i="1"/>
          </a:p>
          <a:p>
            <a:pPr defTabSz="990752">
              <a:defRPr/>
            </a:pPr>
            <a:endParaRPr lang="en-NZ" b="1" i="1"/>
          </a:p>
          <a:p>
            <a:pPr defTabSz="990752">
              <a:defRPr/>
            </a:pPr>
            <a:r>
              <a:rPr lang="en-NZ" sz="1400" b="0" i="1" u="none" strike="noStrike" kern="1200">
                <a:solidFill>
                  <a:schemeClr val="tx1"/>
                </a:solidFill>
                <a:effectLst/>
                <a:latin typeface="+mn-lt"/>
                <a:ea typeface="+mn-ea"/>
                <a:cs typeface="+mn-cs"/>
              </a:rPr>
              <a:t>He </a:t>
            </a:r>
            <a:r>
              <a:rPr lang="en-NZ" sz="1400" b="0" i="1" u="none" strike="noStrike" kern="1200" err="1">
                <a:solidFill>
                  <a:schemeClr val="tx1"/>
                </a:solidFill>
                <a:effectLst/>
                <a:latin typeface="+mn-lt"/>
                <a:ea typeface="+mn-ea"/>
                <a:cs typeface="+mn-cs"/>
              </a:rPr>
              <a:t>tuhipoka</a:t>
            </a:r>
            <a:r>
              <a:rPr lang="en-NZ" sz="1400" b="0" i="1" u="none" strike="noStrike" kern="1200">
                <a:solidFill>
                  <a:schemeClr val="tx1"/>
                </a:solidFill>
                <a:effectLst/>
                <a:latin typeface="+mn-lt"/>
                <a:ea typeface="+mn-ea"/>
                <a:cs typeface="+mn-cs"/>
              </a:rPr>
              <a:t>:</a:t>
            </a:r>
            <a:r>
              <a:rPr lang="en-NZ" i="1"/>
              <a:t> </a:t>
            </a:r>
          </a:p>
          <a:p>
            <a:pPr defTabSz="990752">
              <a:defRPr/>
            </a:pPr>
            <a:r>
              <a:rPr lang="en-NZ" sz="1400" b="0" i="1" u="none" strike="noStrike" kern="1200">
                <a:solidFill>
                  <a:schemeClr val="tx1"/>
                </a:solidFill>
                <a:effectLst/>
                <a:latin typeface="+mn-lt"/>
                <a:ea typeface="+mn-ea"/>
                <a:cs typeface="+mn-cs"/>
              </a:rPr>
              <a:t>Pikitia 1 he </a:t>
            </a:r>
            <a:r>
              <a:rPr lang="en-NZ" sz="1400" b="0" i="1" u="none" strike="noStrike" kern="1200" err="1">
                <a:solidFill>
                  <a:schemeClr val="tx1"/>
                </a:solidFill>
                <a:effectLst/>
                <a:latin typeface="+mn-lt"/>
                <a:ea typeface="+mn-ea"/>
                <a:cs typeface="+mn-cs"/>
              </a:rPr>
              <a:t>whakaatu</a:t>
            </a:r>
            <a:r>
              <a:rPr lang="en-NZ" sz="1400" b="0" i="1" u="none" strike="noStrike" kern="1200">
                <a:solidFill>
                  <a:schemeClr val="tx1"/>
                </a:solidFill>
                <a:effectLst/>
                <a:latin typeface="+mn-lt"/>
                <a:ea typeface="+mn-ea"/>
                <a:cs typeface="+mn-cs"/>
              </a:rPr>
              <a:t> i te ara tauārai</a:t>
            </a:r>
            <a:r>
              <a:rPr lang="en-NZ" i="1"/>
              <a:t> </a:t>
            </a:r>
            <a:r>
              <a:rPr lang="en-NZ" sz="1400" b="0" i="1" u="none" strike="noStrike" kern="1200">
                <a:solidFill>
                  <a:schemeClr val="tx1"/>
                </a:solidFill>
                <a:effectLst/>
                <a:latin typeface="+mn-lt"/>
                <a:ea typeface="+mn-ea"/>
                <a:cs typeface="+mn-cs"/>
              </a:rPr>
              <a:t>Ko te tauārai te whenua e </a:t>
            </a:r>
            <a:r>
              <a:rPr lang="en-NZ" sz="1400" b="0" i="1" u="none" strike="noStrike" kern="1200" err="1">
                <a:solidFill>
                  <a:schemeClr val="tx1"/>
                </a:solidFill>
                <a:effectLst/>
                <a:latin typeface="+mn-lt"/>
                <a:ea typeface="+mn-ea"/>
                <a:cs typeface="+mn-cs"/>
              </a:rPr>
              <a:t>kapi</a:t>
            </a:r>
            <a:r>
              <a:rPr lang="en-NZ" sz="1400" b="0" i="1" u="none" strike="noStrike" kern="1200">
                <a:solidFill>
                  <a:schemeClr val="tx1"/>
                </a:solidFill>
                <a:effectLst/>
                <a:latin typeface="+mn-lt"/>
                <a:ea typeface="+mn-ea"/>
                <a:cs typeface="+mn-cs"/>
              </a:rPr>
              <a:t> ana te 5 </a:t>
            </a:r>
            <a:r>
              <a:rPr lang="en-NZ" sz="1400" b="0" i="1" u="none" strike="noStrike" kern="1200" err="1">
                <a:solidFill>
                  <a:schemeClr val="tx1"/>
                </a:solidFill>
                <a:effectLst/>
                <a:latin typeface="+mn-lt"/>
                <a:ea typeface="+mn-ea"/>
                <a:cs typeface="+mn-cs"/>
              </a:rPr>
              <a:t>mita</a:t>
            </a:r>
            <a:r>
              <a:rPr lang="en-NZ" sz="1400" b="0" i="1" u="none" strike="noStrike" kern="1200">
                <a:solidFill>
                  <a:schemeClr val="tx1"/>
                </a:solidFill>
                <a:effectLst/>
                <a:latin typeface="+mn-lt"/>
                <a:ea typeface="+mn-ea"/>
                <a:cs typeface="+mn-cs"/>
              </a:rPr>
              <a:t> i </a:t>
            </a:r>
            <a:r>
              <a:rPr lang="en-NZ" sz="1400" b="0" i="1" u="none" strike="noStrike" kern="1200" err="1">
                <a:solidFill>
                  <a:schemeClr val="tx1"/>
                </a:solidFill>
                <a:effectLst/>
                <a:latin typeface="+mn-lt"/>
                <a:ea typeface="+mn-ea"/>
                <a:cs typeface="+mn-cs"/>
              </a:rPr>
              <a:t>ia</a:t>
            </a:r>
            <a:r>
              <a:rPr lang="en-NZ" sz="1400" b="0" i="1" u="none" strike="noStrike" kern="1200">
                <a:solidFill>
                  <a:schemeClr val="tx1"/>
                </a:solidFill>
                <a:effectLst/>
                <a:latin typeface="+mn-lt"/>
                <a:ea typeface="+mn-ea"/>
                <a:cs typeface="+mn-cs"/>
              </a:rPr>
              <a:t> taha o te ara.</a:t>
            </a:r>
            <a:r>
              <a:rPr lang="en-NZ" i="1"/>
              <a:t> </a:t>
            </a:r>
          </a:p>
          <a:p>
            <a:pPr defTabSz="990752">
              <a:defRPr/>
            </a:pPr>
            <a:r>
              <a:rPr lang="en-NZ" sz="1400" b="0" i="1" u="none" strike="noStrike" kern="1200">
                <a:solidFill>
                  <a:schemeClr val="tx1"/>
                </a:solidFill>
                <a:effectLst/>
                <a:latin typeface="+mn-lt"/>
                <a:ea typeface="+mn-ea"/>
                <a:cs typeface="+mn-cs"/>
              </a:rPr>
              <a:t>Pikitia 2 he </a:t>
            </a:r>
            <a:r>
              <a:rPr lang="en-NZ" sz="1400" b="0" i="1" u="none" strike="noStrike" kern="1200" err="1">
                <a:solidFill>
                  <a:schemeClr val="tx1"/>
                </a:solidFill>
                <a:effectLst/>
                <a:latin typeface="+mn-lt"/>
                <a:ea typeface="+mn-ea"/>
                <a:cs typeface="+mn-cs"/>
              </a:rPr>
              <a:t>whakaatu</a:t>
            </a:r>
            <a:r>
              <a:rPr lang="en-NZ" sz="1400" b="0" i="1" u="none" strike="noStrike" kern="1200">
                <a:solidFill>
                  <a:schemeClr val="tx1"/>
                </a:solidFill>
                <a:effectLst/>
                <a:latin typeface="+mn-lt"/>
                <a:ea typeface="+mn-ea"/>
                <a:cs typeface="+mn-cs"/>
              </a:rPr>
              <a:t> i te tauārai i </a:t>
            </a:r>
            <a:r>
              <a:rPr lang="en-NZ" sz="1400" b="0" i="1" u="none" strike="noStrike" kern="1200" err="1">
                <a:solidFill>
                  <a:schemeClr val="tx1"/>
                </a:solidFill>
                <a:effectLst/>
                <a:latin typeface="+mn-lt"/>
                <a:ea typeface="+mn-ea"/>
                <a:cs typeface="+mn-cs"/>
              </a:rPr>
              <a:t>tētahi</a:t>
            </a:r>
            <a:r>
              <a:rPr lang="en-NZ" sz="1400" b="0" i="1" u="none" strike="noStrike" kern="1200">
                <a:solidFill>
                  <a:schemeClr val="tx1"/>
                </a:solidFill>
                <a:effectLst/>
                <a:latin typeface="+mn-lt"/>
                <a:ea typeface="+mn-ea"/>
                <a:cs typeface="+mn-cs"/>
              </a:rPr>
              <a:t> </a:t>
            </a:r>
            <a:r>
              <a:rPr lang="en-NZ" sz="1400" b="0" i="1" u="none" strike="noStrike" kern="1200" err="1">
                <a:solidFill>
                  <a:schemeClr val="tx1"/>
                </a:solidFill>
                <a:effectLst/>
                <a:latin typeface="+mn-lt"/>
                <a:ea typeface="+mn-ea"/>
                <a:cs typeface="+mn-cs"/>
              </a:rPr>
              <a:t>taupuni</a:t>
            </a:r>
            <a:r>
              <a:rPr lang="en-NZ" i="1"/>
              <a:t> </a:t>
            </a:r>
            <a:r>
              <a:rPr lang="en-NZ" sz="1400" b="0" i="1" u="none" strike="noStrike" kern="1200">
                <a:solidFill>
                  <a:schemeClr val="tx1"/>
                </a:solidFill>
                <a:effectLst/>
                <a:latin typeface="+mn-lt"/>
                <a:ea typeface="+mn-ea"/>
                <a:cs typeface="+mn-cs"/>
              </a:rPr>
              <a:t>E </a:t>
            </a:r>
            <a:r>
              <a:rPr lang="en-NZ" sz="1400" b="0" i="1" u="none" strike="noStrike" kern="1200" err="1">
                <a:solidFill>
                  <a:schemeClr val="tx1"/>
                </a:solidFill>
                <a:effectLst/>
                <a:latin typeface="+mn-lt"/>
                <a:ea typeface="+mn-ea"/>
                <a:cs typeface="+mn-cs"/>
              </a:rPr>
              <a:t>rua</a:t>
            </a:r>
            <a:r>
              <a:rPr lang="en-NZ" sz="1400" b="0" i="1" u="none" strike="noStrike" kern="1200">
                <a:solidFill>
                  <a:schemeClr val="tx1"/>
                </a:solidFill>
                <a:effectLst/>
                <a:latin typeface="+mn-lt"/>
                <a:ea typeface="+mn-ea"/>
                <a:cs typeface="+mn-cs"/>
              </a:rPr>
              <a:t> ngā ara e </a:t>
            </a:r>
            <a:r>
              <a:rPr lang="en-NZ" sz="1400" b="0" i="1" u="none" strike="noStrike" kern="1200" err="1">
                <a:solidFill>
                  <a:schemeClr val="tx1"/>
                </a:solidFill>
                <a:effectLst/>
                <a:latin typeface="+mn-lt"/>
                <a:ea typeface="+mn-ea"/>
                <a:cs typeface="+mn-cs"/>
              </a:rPr>
              <a:t>wāhia</a:t>
            </a:r>
            <a:r>
              <a:rPr lang="en-NZ" sz="1400" b="0" i="1" u="none" strike="noStrike" kern="1200">
                <a:solidFill>
                  <a:schemeClr val="tx1"/>
                </a:solidFill>
                <a:effectLst/>
                <a:latin typeface="+mn-lt"/>
                <a:ea typeface="+mn-ea"/>
                <a:cs typeface="+mn-cs"/>
              </a:rPr>
              <a:t> ana e </a:t>
            </a:r>
            <a:r>
              <a:rPr lang="en-NZ" sz="1400" b="0" i="1" u="none" strike="noStrike" kern="1200" err="1">
                <a:solidFill>
                  <a:schemeClr val="tx1"/>
                </a:solidFill>
                <a:effectLst/>
                <a:latin typeface="+mn-lt"/>
                <a:ea typeface="+mn-ea"/>
                <a:cs typeface="+mn-cs"/>
              </a:rPr>
              <a:t>tētahi</a:t>
            </a:r>
            <a:r>
              <a:rPr lang="en-NZ" sz="1400" b="0" i="1" u="none" strike="noStrike" kern="1200">
                <a:solidFill>
                  <a:schemeClr val="tx1"/>
                </a:solidFill>
                <a:effectLst/>
                <a:latin typeface="+mn-lt"/>
                <a:ea typeface="+mn-ea"/>
                <a:cs typeface="+mn-cs"/>
              </a:rPr>
              <a:t> </a:t>
            </a:r>
            <a:r>
              <a:rPr lang="en-NZ" sz="1400" b="0" i="1" u="none" strike="noStrike" kern="1200" err="1">
                <a:solidFill>
                  <a:schemeClr val="tx1"/>
                </a:solidFill>
                <a:effectLst/>
                <a:latin typeface="+mn-lt"/>
                <a:ea typeface="+mn-ea"/>
                <a:cs typeface="+mn-cs"/>
              </a:rPr>
              <a:t>taiapa</a:t>
            </a:r>
            <a:r>
              <a:rPr lang="en-NZ" sz="1400" b="0" i="1" u="none" strike="noStrike" kern="1200">
                <a:solidFill>
                  <a:schemeClr val="tx1"/>
                </a:solidFill>
                <a:effectLst/>
                <a:latin typeface="+mn-lt"/>
                <a:ea typeface="+mn-ea"/>
                <a:cs typeface="+mn-cs"/>
              </a:rPr>
              <a:t>.</a:t>
            </a:r>
            <a:r>
              <a:rPr lang="en-NZ" i="1"/>
              <a:t> </a:t>
            </a:r>
          </a:p>
          <a:p>
            <a:pPr defTabSz="990752">
              <a:defRPr/>
            </a:pPr>
            <a:r>
              <a:rPr lang="en-NZ" sz="1400" b="0" i="1" u="none" strike="noStrike" kern="1200">
                <a:solidFill>
                  <a:schemeClr val="tx1"/>
                </a:solidFill>
                <a:effectLst/>
                <a:latin typeface="+mn-lt"/>
                <a:ea typeface="+mn-ea"/>
                <a:cs typeface="+mn-cs"/>
              </a:rPr>
              <a:t>Pikitia 3 he </a:t>
            </a:r>
            <a:r>
              <a:rPr lang="en-NZ" sz="1400" b="0" i="1" u="none" strike="noStrike" kern="1200" err="1">
                <a:solidFill>
                  <a:schemeClr val="tx1"/>
                </a:solidFill>
                <a:effectLst/>
                <a:latin typeface="+mn-lt"/>
                <a:ea typeface="+mn-ea"/>
                <a:cs typeface="+mn-cs"/>
              </a:rPr>
              <a:t>whakaatu</a:t>
            </a:r>
            <a:r>
              <a:rPr lang="en-NZ" sz="1400" b="0" i="1" u="none" strike="noStrike" kern="1200">
                <a:solidFill>
                  <a:schemeClr val="tx1"/>
                </a:solidFill>
                <a:effectLst/>
                <a:latin typeface="+mn-lt"/>
                <a:ea typeface="+mn-ea"/>
                <a:cs typeface="+mn-cs"/>
              </a:rPr>
              <a:t> i </a:t>
            </a:r>
            <a:r>
              <a:rPr lang="en-NZ" sz="1400" b="0" i="1" u="none" strike="noStrike" kern="1200" err="1">
                <a:solidFill>
                  <a:schemeClr val="tx1"/>
                </a:solidFill>
                <a:effectLst/>
                <a:latin typeface="+mn-lt"/>
                <a:ea typeface="+mn-ea"/>
                <a:cs typeface="+mn-cs"/>
              </a:rPr>
              <a:t>tētahi</a:t>
            </a:r>
            <a:r>
              <a:rPr lang="en-NZ" sz="1400" b="0" i="1" u="none" strike="noStrike" kern="1200">
                <a:solidFill>
                  <a:schemeClr val="tx1"/>
                </a:solidFill>
                <a:effectLst/>
                <a:latin typeface="+mn-lt"/>
                <a:ea typeface="+mn-ea"/>
                <a:cs typeface="+mn-cs"/>
              </a:rPr>
              <a:t> </a:t>
            </a:r>
            <a:r>
              <a:rPr lang="en-NZ" sz="1400" b="0" i="1" u="none" strike="noStrike" kern="1200" err="1">
                <a:solidFill>
                  <a:schemeClr val="tx1"/>
                </a:solidFill>
                <a:effectLst/>
                <a:latin typeface="+mn-lt"/>
                <a:ea typeface="+mn-ea"/>
                <a:cs typeface="+mn-cs"/>
              </a:rPr>
              <a:t>whitinga</a:t>
            </a:r>
            <a:r>
              <a:rPr lang="en-NZ" sz="1400" b="0" i="1" u="none" strike="noStrike" kern="1200">
                <a:solidFill>
                  <a:schemeClr val="tx1"/>
                </a:solidFill>
                <a:effectLst/>
                <a:latin typeface="+mn-lt"/>
                <a:ea typeface="+mn-ea"/>
                <a:cs typeface="+mn-cs"/>
              </a:rPr>
              <a:t> </a:t>
            </a:r>
            <a:r>
              <a:rPr lang="en-NZ" sz="1400" b="0" i="1" u="none" strike="noStrike" kern="1200" err="1">
                <a:solidFill>
                  <a:schemeClr val="tx1"/>
                </a:solidFill>
                <a:effectLst/>
                <a:latin typeface="+mn-lt"/>
                <a:ea typeface="+mn-ea"/>
                <a:cs typeface="+mn-cs"/>
              </a:rPr>
              <a:t>waehīkoi</a:t>
            </a:r>
            <a:r>
              <a:rPr lang="en-NZ" sz="1400" b="0" i="1" u="none" strike="noStrike" kern="1200">
                <a:solidFill>
                  <a:schemeClr val="tx1"/>
                </a:solidFill>
                <a:effectLst/>
                <a:latin typeface="+mn-lt"/>
                <a:ea typeface="+mn-ea"/>
                <a:cs typeface="+mn-cs"/>
              </a:rPr>
              <a:t>. </a:t>
            </a:r>
            <a:endParaRPr lang="en-NZ" i="1"/>
          </a:p>
          <a:p>
            <a:pPr defTabSz="990752">
              <a:defRPr/>
            </a:pPr>
            <a:r>
              <a:rPr lang="en-NZ" sz="1400" b="0" i="1" u="none" strike="noStrike" kern="1200">
                <a:solidFill>
                  <a:schemeClr val="tx1"/>
                </a:solidFill>
                <a:effectLst/>
                <a:latin typeface="+mn-lt"/>
                <a:ea typeface="+mn-ea"/>
                <a:cs typeface="+mn-cs"/>
              </a:rPr>
              <a:t>Pikitia 4 he </a:t>
            </a:r>
            <a:r>
              <a:rPr lang="en-NZ" sz="1400" b="0" i="1" u="none" strike="noStrike" kern="1200" err="1">
                <a:solidFill>
                  <a:schemeClr val="tx1"/>
                </a:solidFill>
                <a:effectLst/>
                <a:latin typeface="+mn-lt"/>
                <a:ea typeface="+mn-ea"/>
                <a:cs typeface="+mn-cs"/>
              </a:rPr>
              <a:t>whakaatu</a:t>
            </a:r>
            <a:r>
              <a:rPr lang="en-NZ" sz="1400" b="0" i="1" u="none" strike="noStrike" kern="1200">
                <a:solidFill>
                  <a:schemeClr val="tx1"/>
                </a:solidFill>
                <a:effectLst/>
                <a:latin typeface="+mn-lt"/>
                <a:ea typeface="+mn-ea"/>
                <a:cs typeface="+mn-cs"/>
              </a:rPr>
              <a:t> i </a:t>
            </a:r>
            <a:r>
              <a:rPr lang="en-NZ" sz="1400" b="0" i="1" u="none" strike="noStrike" kern="1200" err="1">
                <a:solidFill>
                  <a:schemeClr val="tx1"/>
                </a:solidFill>
                <a:effectLst/>
                <a:latin typeface="+mn-lt"/>
                <a:ea typeface="+mn-ea"/>
                <a:cs typeface="+mn-cs"/>
              </a:rPr>
              <a:t>tētahi</a:t>
            </a:r>
            <a:r>
              <a:rPr lang="en-NZ" sz="1400" b="0" i="1" u="none" strike="noStrike" kern="1200">
                <a:solidFill>
                  <a:schemeClr val="tx1"/>
                </a:solidFill>
                <a:effectLst/>
                <a:latin typeface="+mn-lt"/>
                <a:ea typeface="+mn-ea"/>
                <a:cs typeface="+mn-cs"/>
              </a:rPr>
              <a:t> </a:t>
            </a:r>
            <a:r>
              <a:rPr lang="en-NZ" sz="1400" b="0" i="1" u="none" strike="noStrike" kern="1200" err="1">
                <a:solidFill>
                  <a:schemeClr val="tx1"/>
                </a:solidFill>
                <a:effectLst/>
                <a:latin typeface="+mn-lt"/>
                <a:ea typeface="+mn-ea"/>
                <a:cs typeface="+mn-cs"/>
              </a:rPr>
              <a:t>takanga</a:t>
            </a:r>
            <a:r>
              <a:rPr lang="en-NZ" sz="1400" b="0" i="1" u="none" strike="noStrike" kern="1200">
                <a:solidFill>
                  <a:schemeClr val="tx1"/>
                </a:solidFill>
                <a:effectLst/>
                <a:latin typeface="+mn-lt"/>
                <a:ea typeface="+mn-ea"/>
                <a:cs typeface="+mn-cs"/>
              </a:rPr>
              <a:t> </a:t>
            </a:r>
            <a:r>
              <a:rPr lang="en-NZ" sz="1400" b="0" i="1" u="none" strike="noStrike" kern="1200" err="1">
                <a:solidFill>
                  <a:schemeClr val="tx1"/>
                </a:solidFill>
                <a:effectLst/>
                <a:latin typeface="+mn-lt"/>
                <a:ea typeface="+mn-ea"/>
                <a:cs typeface="+mn-cs"/>
              </a:rPr>
              <a:t>utanga</a:t>
            </a:r>
            <a:r>
              <a:rPr lang="en-NZ" sz="1400" b="0" i="1" u="none" strike="noStrike" kern="1200">
                <a:solidFill>
                  <a:schemeClr val="tx1"/>
                </a:solidFill>
                <a:effectLst/>
                <a:latin typeface="+mn-lt"/>
                <a:ea typeface="+mn-ea"/>
                <a:cs typeface="+mn-cs"/>
              </a:rPr>
              <a:t>.</a:t>
            </a:r>
            <a:r>
              <a:rPr lang="en-NZ" i="1"/>
              <a:t> </a:t>
            </a:r>
            <a:endParaRPr lang="en-NZ" b="1" i="1"/>
          </a:p>
          <a:p>
            <a:pPr defTabSz="990752">
              <a:defRPr/>
            </a:pPr>
            <a:endParaRPr lang="en-NZ" b="1" i="1"/>
          </a:p>
          <a:p>
            <a:pPr defTabSz="990752">
              <a:defRPr/>
            </a:pPr>
            <a:endParaRPr lang="en-NZ" b="1" i="1"/>
          </a:p>
          <a:p>
            <a:pPr defTabSz="990752">
              <a:defRPr/>
            </a:pPr>
            <a:r>
              <a:rPr lang="en-NZ" b="1" i="1"/>
              <a:t>Talking points:</a:t>
            </a:r>
          </a:p>
          <a:p>
            <a:endParaRPr lang="en-NZ"/>
          </a:p>
          <a:p>
            <a:r>
              <a:rPr lang="en-NZ"/>
              <a:t>“The rail corridor includes the tracks at train stations, level crossings, and our freight yards. You are only allowed to be near the rail corridor if you are at level crossings or at a train station. Anywhere else is out of bounds. It is trespassing and it is against the law to be there.”</a:t>
            </a:r>
          </a:p>
          <a:p>
            <a:endParaRPr lang="en-NZ" sz="1400"/>
          </a:p>
          <a:p>
            <a:r>
              <a:rPr lang="en-NZ" sz="1400" i="1"/>
              <a:t>Note:</a:t>
            </a:r>
          </a:p>
          <a:p>
            <a:r>
              <a:rPr lang="en-NZ" sz="1400" i="1"/>
              <a:t>Picture 1 shows the rail corridor. The corridor includes the area of land at least 5 metres on either side of the middle of the track. </a:t>
            </a:r>
          </a:p>
          <a:p>
            <a:r>
              <a:rPr lang="en-NZ" sz="1400" i="1"/>
              <a:t>Picture 2 shows the rail corridor at a train station. There are two sets of tracks separated by a fence.</a:t>
            </a:r>
          </a:p>
          <a:p>
            <a:r>
              <a:rPr lang="en-NZ" sz="1400" i="1"/>
              <a:t>Picture 3 shows a pedestrian level crossing.</a:t>
            </a:r>
          </a:p>
          <a:p>
            <a:r>
              <a:rPr lang="en-NZ" sz="1400" i="1"/>
              <a:t>Picture 4 shows a freight yard. </a:t>
            </a:r>
            <a:endParaRPr lang="en-NZ"/>
          </a:p>
          <a:p>
            <a:endParaRPr lang="en-NZ"/>
          </a:p>
          <a:p>
            <a:endParaRPr lang="en-NZ"/>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5</a:t>
            </a:fld>
            <a:endParaRPr lang="en-NZ"/>
          </a:p>
        </p:txBody>
      </p:sp>
    </p:spTree>
    <p:extLst>
      <p:ext uri="{BB962C8B-B14F-4D97-AF65-F5344CB8AC3E}">
        <p14:creationId xmlns:p14="http://schemas.microsoft.com/office/powerpoint/2010/main" val="32133488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marL="0" marR="0" lvl="0" indent="0" algn="l" defTabSz="990752" rtl="0" eaLnBrk="1" fontAlgn="auto" latinLnBrk="0" hangingPunct="1">
              <a:lnSpc>
                <a:spcPct val="100000"/>
              </a:lnSpc>
              <a:spcBef>
                <a:spcPts val="0"/>
              </a:spcBef>
              <a:spcAft>
                <a:spcPts val="0"/>
              </a:spcAft>
              <a:buClrTx/>
              <a:buSzTx/>
              <a:buFontTx/>
              <a:buNone/>
              <a:tabLst/>
              <a:defRPr/>
            </a:pPr>
            <a:r>
              <a:rPr lang="en-NZ" b="1" i="1"/>
              <a:t>Hei tohu kōrero:</a:t>
            </a:r>
          </a:p>
          <a:p>
            <a:pPr defTabSz="990752">
              <a:defRPr/>
            </a:pPr>
            <a:endParaRPr lang="en-NZ" b="1" i="1"/>
          </a:p>
          <a:p>
            <a:pPr defTabSz="990752">
              <a:defRPr/>
            </a:pPr>
            <a:r>
              <a:rPr lang="en-NZ" sz="1400" b="0" i="0" u="none" strike="noStrike" kern="1200">
                <a:solidFill>
                  <a:schemeClr val="tx1"/>
                </a:solidFill>
                <a:effectLst/>
                <a:latin typeface="+mn-lt"/>
                <a:ea typeface="+mn-ea"/>
                <a:cs typeface="+mn-cs"/>
              </a:rPr>
              <a:t>“Kaua </a:t>
            </a:r>
            <a:r>
              <a:rPr lang="en-NZ" sz="1400" b="0" i="0" u="none" strike="noStrike" kern="1200" err="1">
                <a:solidFill>
                  <a:schemeClr val="tx1"/>
                </a:solidFill>
                <a:effectLst/>
                <a:latin typeface="+mn-lt"/>
                <a:ea typeface="+mn-ea"/>
                <a:cs typeface="+mn-cs"/>
              </a:rPr>
              <a:t>rawa</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atu</a:t>
            </a:r>
            <a:r>
              <a:rPr lang="en-NZ" sz="1400" b="0" i="0" u="none" strike="noStrike" kern="1200">
                <a:solidFill>
                  <a:schemeClr val="tx1"/>
                </a:solidFill>
                <a:effectLst/>
                <a:latin typeface="+mn-lt"/>
                <a:ea typeface="+mn-ea"/>
                <a:cs typeface="+mn-cs"/>
              </a:rPr>
              <a:t> e haere tata ki te ara</a:t>
            </a:r>
            <a:r>
              <a:rPr lang="en-NZ" b="0"/>
              <a:t> </a:t>
            </a:r>
            <a:r>
              <a:rPr lang="en-NZ" sz="1400" b="0" i="0" u="none" strike="noStrike" kern="1200">
                <a:solidFill>
                  <a:schemeClr val="tx1"/>
                </a:solidFill>
                <a:effectLst/>
                <a:latin typeface="+mn-lt"/>
                <a:ea typeface="+mn-ea"/>
                <a:cs typeface="+mn-cs"/>
              </a:rPr>
              <a:t>Kia 5 </a:t>
            </a:r>
            <a:r>
              <a:rPr lang="en-NZ" sz="1400" b="0" i="0" u="none" strike="noStrike" kern="1200" err="1">
                <a:solidFill>
                  <a:schemeClr val="tx1"/>
                </a:solidFill>
                <a:effectLst/>
                <a:latin typeface="+mn-lt"/>
                <a:ea typeface="+mn-ea"/>
                <a:cs typeface="+mn-cs"/>
              </a:rPr>
              <a:t>mita</a:t>
            </a:r>
            <a:r>
              <a:rPr lang="en-NZ" sz="1400" b="0" i="0" u="none" strike="noStrike" kern="1200">
                <a:solidFill>
                  <a:schemeClr val="tx1"/>
                </a:solidFill>
                <a:effectLst/>
                <a:latin typeface="+mn-lt"/>
                <a:ea typeface="+mn-ea"/>
                <a:cs typeface="+mn-cs"/>
              </a:rPr>
              <a:t> (kia 10 ngā </a:t>
            </a:r>
            <a:r>
              <a:rPr lang="en-NZ" sz="1400" b="0" i="0" u="none" strike="noStrike" kern="1200" err="1">
                <a:solidFill>
                  <a:schemeClr val="tx1"/>
                </a:solidFill>
                <a:effectLst/>
                <a:latin typeface="+mn-lt"/>
                <a:ea typeface="+mn-ea"/>
                <a:cs typeface="+mn-cs"/>
              </a:rPr>
              <a:t>hīkoinga</a:t>
            </a:r>
            <a:r>
              <a:rPr lang="en-NZ" sz="1400" b="0" i="0" u="none" strike="noStrike" kern="1200">
                <a:solidFill>
                  <a:schemeClr val="tx1"/>
                </a:solidFill>
                <a:effectLst/>
                <a:latin typeface="+mn-lt"/>
                <a:ea typeface="+mn-ea"/>
                <a:cs typeface="+mn-cs"/>
              </a:rPr>
              <a:t>) tō </a:t>
            </a:r>
            <a:r>
              <a:rPr lang="en-NZ" sz="1400" b="0" i="0" u="none" strike="noStrike" kern="1200" err="1">
                <a:solidFill>
                  <a:schemeClr val="tx1"/>
                </a:solidFill>
                <a:effectLst/>
                <a:latin typeface="+mn-lt"/>
                <a:ea typeface="+mn-ea"/>
                <a:cs typeface="+mn-cs"/>
              </a:rPr>
              <a:t>tawhiti</a:t>
            </a:r>
            <a:r>
              <a:rPr lang="en-NZ" sz="1400" b="0" i="0" u="none" strike="noStrike" kern="1200">
                <a:solidFill>
                  <a:schemeClr val="tx1"/>
                </a:solidFill>
                <a:effectLst/>
                <a:latin typeface="+mn-lt"/>
                <a:ea typeface="+mn-ea"/>
                <a:cs typeface="+mn-cs"/>
              </a:rPr>
              <a:t> i te ara i ngā </a:t>
            </a:r>
            <a:r>
              <a:rPr lang="en-NZ" sz="1400" b="0" i="0" u="none" strike="noStrike" kern="1200" err="1">
                <a:solidFill>
                  <a:schemeClr val="tx1"/>
                </a:solidFill>
                <a:effectLst/>
                <a:latin typeface="+mn-lt"/>
                <a:ea typeface="+mn-ea"/>
                <a:cs typeface="+mn-cs"/>
              </a:rPr>
              <a:t>wā</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katoa</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Mā</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wai</a:t>
            </a:r>
            <a:r>
              <a:rPr lang="en-NZ" sz="1400" b="0" i="0" u="none" strike="noStrike" kern="1200">
                <a:solidFill>
                  <a:schemeClr val="tx1"/>
                </a:solidFill>
                <a:effectLst/>
                <a:latin typeface="+mn-lt"/>
                <a:ea typeface="+mn-ea"/>
                <a:cs typeface="+mn-cs"/>
              </a:rPr>
              <a:t> ahau e </a:t>
            </a:r>
            <a:r>
              <a:rPr lang="en-NZ" sz="1400" b="0" i="0" u="none" strike="noStrike" kern="1200" err="1">
                <a:solidFill>
                  <a:schemeClr val="tx1"/>
                </a:solidFill>
                <a:effectLst/>
                <a:latin typeface="+mn-lt"/>
                <a:ea typeface="+mn-ea"/>
                <a:cs typeface="+mn-cs"/>
              </a:rPr>
              <a:t>āwhina</a:t>
            </a:r>
            <a:r>
              <a:rPr lang="en-NZ" sz="1400" b="0" i="0" u="none" strike="noStrike" kern="1200">
                <a:solidFill>
                  <a:schemeClr val="tx1"/>
                </a:solidFill>
                <a:effectLst/>
                <a:latin typeface="+mn-lt"/>
                <a:ea typeface="+mn-ea"/>
                <a:cs typeface="+mn-cs"/>
              </a:rPr>
              <a:t> ki te </a:t>
            </a:r>
            <a:r>
              <a:rPr lang="en-NZ" sz="1400" b="0" i="0" u="none" strike="noStrike" kern="1200" err="1">
                <a:solidFill>
                  <a:schemeClr val="tx1"/>
                </a:solidFill>
                <a:effectLst/>
                <a:latin typeface="+mn-lt"/>
                <a:ea typeface="+mn-ea"/>
                <a:cs typeface="+mn-cs"/>
              </a:rPr>
              <a:t>whakaatu</a:t>
            </a:r>
            <a:r>
              <a:rPr lang="en-NZ" sz="1400" b="0" i="0" u="none" strike="noStrike" kern="1200">
                <a:solidFill>
                  <a:schemeClr val="tx1"/>
                </a:solidFill>
                <a:effectLst/>
                <a:latin typeface="+mn-lt"/>
                <a:ea typeface="+mn-ea"/>
                <a:cs typeface="+mn-cs"/>
              </a:rPr>
              <a:t> he </a:t>
            </a:r>
            <a:r>
              <a:rPr lang="en-NZ" sz="1400" b="0" i="0" u="none" strike="noStrike" kern="1200" err="1">
                <a:solidFill>
                  <a:schemeClr val="tx1"/>
                </a:solidFill>
                <a:effectLst/>
                <a:latin typeface="+mn-lt"/>
                <a:ea typeface="+mn-ea"/>
                <a:cs typeface="+mn-cs"/>
              </a:rPr>
              <a:t>pēhea</a:t>
            </a:r>
            <a:r>
              <a:rPr lang="en-NZ" sz="1400" b="0" i="0" u="none" strike="noStrike" kern="1200">
                <a:solidFill>
                  <a:schemeClr val="tx1"/>
                </a:solidFill>
                <a:effectLst/>
                <a:latin typeface="+mn-lt"/>
                <a:ea typeface="+mn-ea"/>
                <a:cs typeface="+mn-cs"/>
              </a:rPr>
              <a:t> nei te </a:t>
            </a:r>
            <a:r>
              <a:rPr lang="en-NZ" sz="1400" b="0" i="0" u="none" strike="noStrike" kern="1200" err="1">
                <a:solidFill>
                  <a:schemeClr val="tx1"/>
                </a:solidFill>
                <a:effectLst/>
                <a:latin typeface="+mn-lt"/>
                <a:ea typeface="+mn-ea"/>
                <a:cs typeface="+mn-cs"/>
              </a:rPr>
              <a:t>tawhiti</a:t>
            </a:r>
            <a:r>
              <a:rPr lang="en-NZ" sz="1400" b="0" i="0" u="none" strike="noStrike" kern="1200">
                <a:solidFill>
                  <a:schemeClr val="tx1"/>
                </a:solidFill>
                <a:effectLst/>
                <a:latin typeface="+mn-lt"/>
                <a:ea typeface="+mn-ea"/>
                <a:cs typeface="+mn-cs"/>
              </a:rPr>
              <a:t> o te 10 </a:t>
            </a:r>
            <a:r>
              <a:rPr lang="en-NZ" sz="1400" b="0" i="0" u="none" strike="noStrike" kern="1200" err="1">
                <a:solidFill>
                  <a:schemeClr val="tx1"/>
                </a:solidFill>
                <a:effectLst/>
                <a:latin typeface="+mn-lt"/>
                <a:ea typeface="+mn-ea"/>
                <a:cs typeface="+mn-cs"/>
              </a:rPr>
              <a:t>hīkoinga</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wae</a:t>
            </a:r>
            <a:r>
              <a:rPr lang="en-NZ" sz="1400" b="0" i="0" u="none" strike="noStrike" kern="1200">
                <a:solidFill>
                  <a:schemeClr val="tx1"/>
                </a:solidFill>
                <a:effectLst/>
                <a:latin typeface="+mn-lt"/>
                <a:ea typeface="+mn-ea"/>
                <a:cs typeface="+mn-cs"/>
              </a:rPr>
              <a:t>?”</a:t>
            </a:r>
            <a:endParaRPr lang="en-NZ" b="1" i="1"/>
          </a:p>
          <a:p>
            <a:pPr defTabSz="990752">
              <a:defRPr/>
            </a:pPr>
            <a:endParaRPr lang="en-NZ" b="1" i="1"/>
          </a:p>
          <a:p>
            <a:pPr defTabSz="990752">
              <a:defRPr/>
            </a:pPr>
            <a:r>
              <a:rPr lang="en-NZ" sz="1400" b="0" i="0" u="none" strike="noStrike" kern="1200">
                <a:solidFill>
                  <a:schemeClr val="tx1"/>
                </a:solidFill>
                <a:effectLst/>
                <a:latin typeface="+mn-lt"/>
                <a:ea typeface="+mn-ea"/>
                <a:cs typeface="+mn-cs"/>
              </a:rPr>
              <a:t>[</a:t>
            </a:r>
            <a:r>
              <a:rPr lang="en-NZ" sz="1400" b="0" i="0" u="none" strike="noStrike" kern="1200" err="1">
                <a:solidFill>
                  <a:schemeClr val="tx1"/>
                </a:solidFill>
                <a:effectLst/>
                <a:latin typeface="+mn-lt"/>
                <a:ea typeface="+mn-ea"/>
                <a:cs typeface="+mn-cs"/>
              </a:rPr>
              <a:t>Kōwhiria</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tētahi</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ākonga</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Takahia</a:t>
            </a:r>
            <a:r>
              <a:rPr lang="en-NZ" sz="1400" b="0" i="0" u="none" strike="noStrike" kern="1200">
                <a:solidFill>
                  <a:schemeClr val="tx1"/>
                </a:solidFill>
                <a:effectLst/>
                <a:latin typeface="+mn-lt"/>
                <a:ea typeface="+mn-ea"/>
                <a:cs typeface="+mn-cs"/>
              </a:rPr>
              <a:t> kia 10 ngā </a:t>
            </a:r>
            <a:r>
              <a:rPr lang="en-NZ" sz="1400" b="0" i="0" u="none" strike="noStrike" kern="1200" err="1">
                <a:solidFill>
                  <a:schemeClr val="tx1"/>
                </a:solidFill>
                <a:effectLst/>
                <a:latin typeface="+mn-lt"/>
                <a:ea typeface="+mn-ea"/>
                <a:cs typeface="+mn-cs"/>
              </a:rPr>
              <a:t>hīkoi</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mā</a:t>
            </a:r>
            <a:r>
              <a:rPr lang="en-NZ" sz="1400" b="0" i="0" u="none" strike="noStrike" kern="1200">
                <a:solidFill>
                  <a:schemeClr val="tx1"/>
                </a:solidFill>
                <a:effectLst/>
                <a:latin typeface="+mn-lt"/>
                <a:ea typeface="+mn-ea"/>
                <a:cs typeface="+mn-cs"/>
              </a:rPr>
              <a:t> te </a:t>
            </a:r>
            <a:r>
              <a:rPr lang="en-NZ" sz="1400" b="0" i="0" u="none" strike="noStrike" kern="1200" err="1">
                <a:solidFill>
                  <a:schemeClr val="tx1"/>
                </a:solidFill>
                <a:effectLst/>
                <a:latin typeface="+mn-lt"/>
                <a:ea typeface="+mn-ea"/>
                <a:cs typeface="+mn-cs"/>
              </a:rPr>
              <a:t>toenga</a:t>
            </a:r>
            <a:r>
              <a:rPr lang="en-NZ" sz="1400" b="0" i="0" u="none" strike="noStrike" kern="1200">
                <a:solidFill>
                  <a:schemeClr val="tx1"/>
                </a:solidFill>
                <a:effectLst/>
                <a:latin typeface="+mn-lt"/>
                <a:ea typeface="+mn-ea"/>
                <a:cs typeface="+mn-cs"/>
              </a:rPr>
              <a:t> e </a:t>
            </a:r>
            <a:r>
              <a:rPr lang="en-NZ" sz="1400" b="0" i="0" u="none" strike="noStrike" kern="1200" err="1">
                <a:solidFill>
                  <a:schemeClr val="tx1"/>
                </a:solidFill>
                <a:effectLst/>
                <a:latin typeface="+mn-lt"/>
                <a:ea typeface="+mn-ea"/>
                <a:cs typeface="+mn-cs"/>
              </a:rPr>
              <a:t>tatau</a:t>
            </a:r>
            <a:r>
              <a:rPr lang="en-NZ" sz="1400" b="0" i="0" u="none" strike="noStrike" kern="1200">
                <a:solidFill>
                  <a:schemeClr val="tx1"/>
                </a:solidFill>
                <a:effectLst/>
                <a:latin typeface="+mn-lt"/>
                <a:ea typeface="+mn-ea"/>
                <a:cs typeface="+mn-cs"/>
              </a:rPr>
              <a:t>.</a:t>
            </a:r>
            <a:r>
              <a:rPr lang="en-NZ"/>
              <a:t> </a:t>
            </a:r>
            <a:r>
              <a:rPr lang="en-NZ" sz="1400" b="0" i="0" u="none" strike="noStrike" kern="1200">
                <a:solidFill>
                  <a:schemeClr val="tx1"/>
                </a:solidFill>
                <a:effectLst/>
                <a:latin typeface="+mn-lt"/>
                <a:ea typeface="+mn-ea"/>
                <a:cs typeface="+mn-cs"/>
              </a:rPr>
              <a:t>He </a:t>
            </a:r>
            <a:r>
              <a:rPr lang="en-NZ" sz="1400" b="0" i="0" u="none" strike="noStrike" kern="1200" err="1">
                <a:solidFill>
                  <a:schemeClr val="tx1"/>
                </a:solidFill>
                <a:effectLst/>
                <a:latin typeface="+mn-lt"/>
                <a:ea typeface="+mn-ea"/>
                <a:cs typeface="+mn-cs"/>
              </a:rPr>
              <a:t>tuhipoka</a:t>
            </a:r>
            <a:r>
              <a:rPr lang="en-NZ" sz="1400" b="0" i="0" u="none" strike="noStrike" kern="1200">
                <a:solidFill>
                  <a:schemeClr val="tx1"/>
                </a:solidFill>
                <a:effectLst/>
                <a:latin typeface="+mn-lt"/>
                <a:ea typeface="+mn-ea"/>
                <a:cs typeface="+mn-cs"/>
              </a:rPr>
              <a:t>: Kei te </a:t>
            </a:r>
            <a:r>
              <a:rPr lang="en-NZ" sz="1400" b="0" i="0" u="none" strike="noStrike" kern="1200" err="1">
                <a:solidFill>
                  <a:schemeClr val="tx1"/>
                </a:solidFill>
                <a:effectLst/>
                <a:latin typeface="+mn-lt"/>
                <a:ea typeface="+mn-ea"/>
                <a:cs typeface="+mn-cs"/>
              </a:rPr>
              <a:t>āhua</a:t>
            </a:r>
            <a:r>
              <a:rPr lang="en-NZ" sz="1400" b="0" i="0" u="none" strike="noStrike" kern="1200">
                <a:solidFill>
                  <a:schemeClr val="tx1"/>
                </a:solidFill>
                <a:effectLst/>
                <a:latin typeface="+mn-lt"/>
                <a:ea typeface="+mn-ea"/>
                <a:cs typeface="+mn-cs"/>
              </a:rPr>
              <a:t> o te wāhi e </a:t>
            </a:r>
            <a:r>
              <a:rPr lang="en-NZ" sz="1400" b="0" i="0" u="none" strike="noStrike" kern="1200" err="1">
                <a:solidFill>
                  <a:schemeClr val="tx1"/>
                </a:solidFill>
                <a:effectLst/>
                <a:latin typeface="+mn-lt"/>
                <a:ea typeface="+mn-ea"/>
                <a:cs typeface="+mn-cs"/>
              </a:rPr>
              <a:t>wātea</a:t>
            </a:r>
            <a:r>
              <a:rPr lang="en-NZ" sz="1400" b="0" i="0" u="none" strike="noStrike" kern="1200">
                <a:solidFill>
                  <a:schemeClr val="tx1"/>
                </a:solidFill>
                <a:effectLst/>
                <a:latin typeface="+mn-lt"/>
                <a:ea typeface="+mn-ea"/>
                <a:cs typeface="+mn-cs"/>
              </a:rPr>
              <a:t> ana</a:t>
            </a:r>
            <a:r>
              <a:rPr lang="en-NZ"/>
              <a:t>]</a:t>
            </a:r>
            <a:endParaRPr lang="en-NZ" b="1" i="1"/>
          </a:p>
          <a:p>
            <a:pPr defTabSz="990752">
              <a:defRPr/>
            </a:pPr>
            <a:endParaRPr lang="en-NZ" b="1" i="1"/>
          </a:p>
          <a:p>
            <a:pPr defTabSz="990752">
              <a:defRPr/>
            </a:pPr>
            <a:endParaRPr lang="en-NZ" b="1" i="1"/>
          </a:p>
          <a:p>
            <a:pPr defTabSz="990752">
              <a:defRPr/>
            </a:pPr>
            <a:r>
              <a:rPr lang="en-NZ" b="1" i="1"/>
              <a:t>Talking points:</a:t>
            </a:r>
          </a:p>
          <a:p>
            <a:endParaRPr lang="en-NZ">
              <a:highlight>
                <a:srgbClr val="FFFF00"/>
              </a:highlight>
            </a:endParaRPr>
          </a:p>
          <a:p>
            <a:r>
              <a:rPr lang="en-NZ"/>
              <a:t>“Never walk near the tracks. You must be at least 5 metres, or ten big steps away from the tracks at all times. Who wants to help me show everyone how far away ten big steps is?”</a:t>
            </a:r>
          </a:p>
          <a:p>
            <a:endParaRPr lang="en-NZ"/>
          </a:p>
          <a:p>
            <a:r>
              <a:rPr lang="en-NZ"/>
              <a:t>[Choose student. Pace out ten big steps and have the rest of the students count along. Note: This will be dependent on the available space.]</a:t>
            </a:r>
          </a:p>
          <a:p>
            <a:endParaRPr lang="en-NZ"/>
          </a:p>
          <a:p>
            <a:endParaRPr lang="en-NZ"/>
          </a:p>
          <a:p>
            <a:endParaRPr lang="en-NZ"/>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6</a:t>
            </a:fld>
            <a:endParaRPr lang="en-NZ"/>
          </a:p>
        </p:txBody>
      </p:sp>
    </p:spTree>
    <p:extLst>
      <p:ext uri="{BB962C8B-B14F-4D97-AF65-F5344CB8AC3E}">
        <p14:creationId xmlns:p14="http://schemas.microsoft.com/office/powerpoint/2010/main" val="3363037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marL="0" marR="0" lvl="0" indent="0" algn="l" defTabSz="990752" rtl="0" eaLnBrk="1" fontAlgn="auto" latinLnBrk="0" hangingPunct="1">
              <a:lnSpc>
                <a:spcPct val="100000"/>
              </a:lnSpc>
              <a:spcBef>
                <a:spcPts val="0"/>
              </a:spcBef>
              <a:spcAft>
                <a:spcPts val="0"/>
              </a:spcAft>
              <a:buClrTx/>
              <a:buSzTx/>
              <a:buFontTx/>
              <a:buNone/>
              <a:tabLst/>
              <a:defRPr/>
            </a:pPr>
            <a:r>
              <a:rPr lang="en-NZ" b="1" i="1"/>
              <a:t>Hei tohu kōrero:</a:t>
            </a:r>
          </a:p>
          <a:p>
            <a:pPr defTabSz="990752">
              <a:defRPr/>
            </a:pPr>
            <a:endParaRPr lang="en-NZ" b="1" i="1"/>
          </a:p>
          <a:p>
            <a:pPr defTabSz="990752">
              <a:defRPr/>
            </a:pPr>
            <a:r>
              <a:rPr lang="en-NZ" sz="1400" b="0" i="0" u="none" strike="noStrike" kern="1200">
                <a:solidFill>
                  <a:schemeClr val="tx1"/>
                </a:solidFill>
                <a:effectLst/>
                <a:latin typeface="+mn-lt"/>
                <a:ea typeface="+mn-ea"/>
                <a:cs typeface="+mn-cs"/>
              </a:rPr>
              <a:t>“Kua kite </a:t>
            </a:r>
            <a:r>
              <a:rPr lang="en-NZ" sz="1400" b="0" i="0" u="none" strike="noStrike" kern="1200" err="1">
                <a:solidFill>
                  <a:schemeClr val="tx1"/>
                </a:solidFill>
                <a:effectLst/>
                <a:latin typeface="+mn-lt"/>
                <a:ea typeface="+mn-ea"/>
                <a:cs typeface="+mn-cs"/>
              </a:rPr>
              <a:t>rānei</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koe</a:t>
            </a:r>
            <a:r>
              <a:rPr lang="en-NZ" sz="1400" b="0" i="0" u="none" strike="noStrike" kern="1200">
                <a:solidFill>
                  <a:schemeClr val="tx1"/>
                </a:solidFill>
                <a:effectLst/>
                <a:latin typeface="+mn-lt"/>
                <a:ea typeface="+mn-ea"/>
                <a:cs typeface="+mn-cs"/>
              </a:rPr>
              <a:t> i </a:t>
            </a:r>
            <a:r>
              <a:rPr lang="en-NZ" sz="1400" b="0" i="0" u="none" strike="noStrike" kern="1200" err="1">
                <a:solidFill>
                  <a:schemeClr val="tx1"/>
                </a:solidFill>
                <a:effectLst/>
                <a:latin typeface="+mn-lt"/>
                <a:ea typeface="+mn-ea"/>
                <a:cs typeface="+mn-cs"/>
              </a:rPr>
              <a:t>ēnei</a:t>
            </a:r>
            <a:r>
              <a:rPr lang="en-NZ" sz="1400" b="0" i="0" u="none" strike="noStrike" kern="1200">
                <a:solidFill>
                  <a:schemeClr val="tx1"/>
                </a:solidFill>
                <a:effectLst/>
                <a:latin typeface="+mn-lt"/>
                <a:ea typeface="+mn-ea"/>
                <a:cs typeface="+mn-cs"/>
              </a:rPr>
              <a:t> waka i ngā ara rerewhenua?</a:t>
            </a:r>
            <a:r>
              <a:rPr lang="en-NZ"/>
              <a:t> </a:t>
            </a:r>
            <a:r>
              <a:rPr lang="en-NZ" sz="1400" b="0" i="0" u="none" strike="noStrike" kern="1200" err="1">
                <a:solidFill>
                  <a:schemeClr val="tx1"/>
                </a:solidFill>
                <a:effectLst/>
                <a:latin typeface="+mn-lt"/>
                <a:ea typeface="+mn-ea"/>
                <a:cs typeface="+mn-cs"/>
              </a:rPr>
              <a:t>Mehemea</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āe</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whakatūria</a:t>
            </a:r>
            <a:r>
              <a:rPr lang="en-NZ" sz="1400" b="0" i="0" u="none" strike="noStrike" kern="1200">
                <a:solidFill>
                  <a:schemeClr val="tx1"/>
                </a:solidFill>
                <a:effectLst/>
                <a:latin typeface="+mn-lt"/>
                <a:ea typeface="+mn-ea"/>
                <a:cs typeface="+mn-cs"/>
              </a:rPr>
              <a:t> tō </a:t>
            </a:r>
            <a:r>
              <a:rPr lang="en-NZ" sz="1400" b="0" i="0" u="none" strike="noStrike" kern="1200" err="1">
                <a:solidFill>
                  <a:schemeClr val="tx1"/>
                </a:solidFill>
                <a:effectLst/>
                <a:latin typeface="+mn-lt"/>
                <a:ea typeface="+mn-ea"/>
                <a:cs typeface="+mn-cs"/>
              </a:rPr>
              <a:t>ringa</a:t>
            </a:r>
            <a:r>
              <a:rPr lang="en-NZ" sz="1400" b="0" i="0" u="none" strike="noStrike" kern="1200">
                <a:solidFill>
                  <a:schemeClr val="tx1"/>
                </a:solidFill>
                <a:effectLst/>
                <a:latin typeface="+mn-lt"/>
                <a:ea typeface="+mn-ea"/>
                <a:cs typeface="+mn-cs"/>
              </a:rPr>
              <a:t>.”</a:t>
            </a:r>
            <a:endParaRPr lang="en-NZ"/>
          </a:p>
          <a:p>
            <a:pPr defTabSz="990752">
              <a:defRPr/>
            </a:pPr>
            <a:endParaRPr lang="en-NZ" b="1" i="1"/>
          </a:p>
          <a:p>
            <a:pPr defTabSz="990752">
              <a:defRPr/>
            </a:pPr>
            <a:r>
              <a:rPr lang="en-NZ" sz="1400" b="0" i="0" u="none" strike="noStrike" kern="1200">
                <a:solidFill>
                  <a:schemeClr val="tx1"/>
                </a:solidFill>
                <a:effectLst/>
                <a:latin typeface="+mn-lt"/>
                <a:ea typeface="+mn-ea"/>
                <a:cs typeface="+mn-cs"/>
              </a:rPr>
              <a:t>“Kāore pea ētahi o koutou i te </a:t>
            </a:r>
            <a:r>
              <a:rPr lang="en-NZ" sz="1400" b="0" i="0" u="none" strike="noStrike" kern="1200" err="1">
                <a:solidFill>
                  <a:schemeClr val="tx1"/>
                </a:solidFill>
                <a:effectLst/>
                <a:latin typeface="+mn-lt"/>
                <a:ea typeface="+mn-ea"/>
                <a:cs typeface="+mn-cs"/>
              </a:rPr>
              <a:t>mōhio</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engari</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ehara</a:t>
            </a:r>
            <a:r>
              <a:rPr lang="en-NZ" sz="1400" b="0" i="0" u="none" strike="noStrike" kern="1200">
                <a:solidFill>
                  <a:schemeClr val="tx1"/>
                </a:solidFill>
                <a:effectLst/>
                <a:latin typeface="+mn-lt"/>
                <a:ea typeface="+mn-ea"/>
                <a:cs typeface="+mn-cs"/>
              </a:rPr>
              <a:t> i te mea o te rerewhenua anake ka haere i ngā ara.</a:t>
            </a:r>
            <a:r>
              <a:rPr lang="en-NZ"/>
              <a:t> </a:t>
            </a:r>
            <a:r>
              <a:rPr lang="en-NZ" sz="1400" b="0" i="0" u="none" strike="noStrike" kern="1200" err="1">
                <a:solidFill>
                  <a:schemeClr val="tx1"/>
                </a:solidFill>
                <a:effectLst/>
                <a:latin typeface="+mn-lt"/>
                <a:ea typeface="+mn-ea"/>
                <a:cs typeface="+mn-cs"/>
              </a:rPr>
              <a:t>Arā</a:t>
            </a:r>
            <a:r>
              <a:rPr lang="en-NZ" sz="1400" b="0" i="0" u="none" strike="noStrike" kern="1200">
                <a:solidFill>
                  <a:schemeClr val="tx1"/>
                </a:solidFill>
                <a:effectLst/>
                <a:latin typeface="+mn-lt"/>
                <a:ea typeface="+mn-ea"/>
                <a:cs typeface="+mn-cs"/>
              </a:rPr>
              <a:t> ko ngā waka keri, ngā, waka </a:t>
            </a:r>
            <a:r>
              <a:rPr lang="en-NZ" sz="1400" b="0" i="0" u="none" strike="noStrike" kern="1200" err="1">
                <a:solidFill>
                  <a:schemeClr val="tx1"/>
                </a:solidFill>
                <a:effectLst/>
                <a:latin typeface="+mn-lt"/>
                <a:ea typeface="+mn-ea"/>
                <a:cs typeface="+mn-cs"/>
              </a:rPr>
              <a:t>hāpai</a:t>
            </a:r>
            <a:r>
              <a:rPr lang="en-NZ" sz="1400" b="0" i="0" u="none" strike="noStrike" kern="1200">
                <a:solidFill>
                  <a:schemeClr val="tx1"/>
                </a:solidFill>
                <a:effectLst/>
                <a:latin typeface="+mn-lt"/>
                <a:ea typeface="+mn-ea"/>
                <a:cs typeface="+mn-cs"/>
              </a:rPr>
              <a:t>, ngā </a:t>
            </a:r>
            <a:r>
              <a:rPr lang="en-NZ" sz="1400" b="0" i="0" u="none" strike="noStrike" kern="1200" err="1">
                <a:solidFill>
                  <a:schemeClr val="tx1"/>
                </a:solidFill>
                <a:effectLst/>
                <a:latin typeface="+mn-lt"/>
                <a:ea typeface="+mn-ea"/>
                <a:cs typeface="+mn-cs"/>
              </a:rPr>
              <a:t>taraka</a:t>
            </a:r>
            <a:r>
              <a:rPr lang="en-NZ" sz="1400" b="0" i="0" u="none" strike="noStrike" kern="1200">
                <a:solidFill>
                  <a:schemeClr val="tx1"/>
                </a:solidFill>
                <a:effectLst/>
                <a:latin typeface="+mn-lt"/>
                <a:ea typeface="+mn-ea"/>
                <a:cs typeface="+mn-cs"/>
              </a:rPr>
              <a:t> me ētahi </a:t>
            </a:r>
            <a:r>
              <a:rPr lang="en-NZ" sz="1400" b="0" i="0" u="none" strike="noStrike" kern="1200" err="1">
                <a:solidFill>
                  <a:schemeClr val="tx1"/>
                </a:solidFill>
                <a:effectLst/>
                <a:latin typeface="+mn-lt"/>
                <a:ea typeface="+mn-ea"/>
                <a:cs typeface="+mn-cs"/>
              </a:rPr>
              <a:t>atu</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tūmomo</a:t>
            </a:r>
            <a:r>
              <a:rPr lang="en-NZ" sz="1400" b="0" i="0" u="none" strike="noStrike" kern="1200">
                <a:solidFill>
                  <a:schemeClr val="tx1"/>
                </a:solidFill>
                <a:effectLst/>
                <a:latin typeface="+mn-lt"/>
                <a:ea typeface="+mn-ea"/>
                <a:cs typeface="+mn-cs"/>
              </a:rPr>
              <a:t> waka. Me </a:t>
            </a:r>
            <a:r>
              <a:rPr lang="en-NZ" sz="1400" b="0" i="0" u="none" strike="noStrike" kern="1200" err="1">
                <a:solidFill>
                  <a:schemeClr val="tx1"/>
                </a:solidFill>
                <a:effectLst/>
                <a:latin typeface="+mn-lt"/>
                <a:ea typeface="+mn-ea"/>
                <a:cs typeface="+mn-cs"/>
              </a:rPr>
              <a:t>tautuku</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koe</a:t>
            </a:r>
            <a:r>
              <a:rPr lang="en-NZ" sz="1400" b="0" i="0" u="none" strike="noStrike" kern="1200">
                <a:solidFill>
                  <a:schemeClr val="tx1"/>
                </a:solidFill>
                <a:effectLst/>
                <a:latin typeface="+mn-lt"/>
                <a:ea typeface="+mn-ea"/>
                <a:cs typeface="+mn-cs"/>
              </a:rPr>
              <a:t> ki ngā waka haere i ngā ara, </a:t>
            </a:r>
            <a:r>
              <a:rPr lang="en-NZ" sz="1400" b="0" i="0" u="none" strike="noStrike" kern="1200" err="1">
                <a:solidFill>
                  <a:schemeClr val="tx1"/>
                </a:solidFill>
                <a:effectLst/>
                <a:latin typeface="+mn-lt"/>
                <a:ea typeface="+mn-ea"/>
                <a:cs typeface="+mn-cs"/>
              </a:rPr>
              <a:t>kaua</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noa</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iho</a:t>
            </a:r>
            <a:r>
              <a:rPr lang="en-NZ" sz="1400" b="0" i="0" u="none" strike="noStrike" kern="1200">
                <a:solidFill>
                  <a:schemeClr val="tx1"/>
                </a:solidFill>
                <a:effectLst/>
                <a:latin typeface="+mn-lt"/>
                <a:ea typeface="+mn-ea"/>
                <a:cs typeface="+mn-cs"/>
              </a:rPr>
              <a:t> ko ngā rerewhenua. </a:t>
            </a:r>
            <a:r>
              <a:rPr lang="fi-FI" sz="1400" b="0" i="0" u="none" strike="noStrike" kern="1200">
                <a:solidFill>
                  <a:schemeClr val="tx1"/>
                </a:solidFill>
                <a:effectLst/>
                <a:latin typeface="+mn-lt"/>
                <a:ea typeface="+mn-ea"/>
                <a:cs typeface="+mn-cs"/>
              </a:rPr>
              <a:t>Me mataara koe ki ēnei momo waka katoa." </a:t>
            </a:r>
            <a:endParaRPr lang="en-NZ" b="1" i="1"/>
          </a:p>
          <a:p>
            <a:pPr defTabSz="990752">
              <a:defRPr/>
            </a:pPr>
            <a:endParaRPr lang="en-NZ" b="1" i="1"/>
          </a:p>
          <a:p>
            <a:pPr defTabSz="990752">
              <a:defRPr/>
            </a:pPr>
            <a:r>
              <a:rPr lang="en-NZ" sz="1400" b="0" i="1" u="none" strike="noStrike" kern="1200">
                <a:solidFill>
                  <a:schemeClr val="tx1"/>
                </a:solidFill>
                <a:effectLst/>
                <a:latin typeface="+mn-lt"/>
                <a:ea typeface="+mn-ea"/>
                <a:cs typeface="+mn-cs"/>
              </a:rPr>
              <a:t>He </a:t>
            </a:r>
            <a:r>
              <a:rPr lang="en-NZ" sz="1400" b="0" i="1" u="none" strike="noStrike" kern="1200" err="1">
                <a:solidFill>
                  <a:schemeClr val="tx1"/>
                </a:solidFill>
                <a:effectLst/>
                <a:latin typeface="+mn-lt"/>
                <a:ea typeface="+mn-ea"/>
                <a:cs typeface="+mn-cs"/>
              </a:rPr>
              <a:t>tuhipoka</a:t>
            </a:r>
            <a:r>
              <a:rPr lang="en-NZ" sz="1400" b="0" i="1" u="none" strike="noStrike" kern="1200">
                <a:solidFill>
                  <a:schemeClr val="tx1"/>
                </a:solidFill>
                <a:effectLst/>
                <a:latin typeface="+mn-lt"/>
                <a:ea typeface="+mn-ea"/>
                <a:cs typeface="+mn-cs"/>
              </a:rPr>
              <a:t>:</a:t>
            </a:r>
            <a:r>
              <a:rPr lang="en-NZ" i="1"/>
              <a:t> </a:t>
            </a:r>
          </a:p>
          <a:p>
            <a:pPr defTabSz="990752">
              <a:defRPr/>
            </a:pPr>
            <a:r>
              <a:rPr lang="en-NZ" sz="1400" b="0" i="1" u="none" strike="noStrike" kern="1200">
                <a:solidFill>
                  <a:schemeClr val="tx1"/>
                </a:solidFill>
                <a:effectLst/>
                <a:latin typeface="+mn-lt"/>
                <a:ea typeface="+mn-ea"/>
                <a:cs typeface="+mn-cs"/>
              </a:rPr>
              <a:t>Pikitia 1 he </a:t>
            </a:r>
            <a:r>
              <a:rPr lang="en-NZ" sz="1400" b="0" i="1" u="none" strike="noStrike" kern="1200" err="1">
                <a:solidFill>
                  <a:schemeClr val="tx1"/>
                </a:solidFill>
                <a:effectLst/>
                <a:latin typeface="+mn-lt"/>
                <a:ea typeface="+mn-ea"/>
                <a:cs typeface="+mn-cs"/>
              </a:rPr>
              <a:t>whakaatu</a:t>
            </a:r>
            <a:r>
              <a:rPr lang="en-NZ" sz="1400" b="0" i="1" u="none" strike="noStrike" kern="1200">
                <a:solidFill>
                  <a:schemeClr val="tx1"/>
                </a:solidFill>
                <a:effectLst/>
                <a:latin typeface="+mn-lt"/>
                <a:ea typeface="+mn-ea"/>
                <a:cs typeface="+mn-cs"/>
              </a:rPr>
              <a:t> i </a:t>
            </a:r>
            <a:r>
              <a:rPr lang="en-NZ" sz="1400" b="0" i="1" u="none" strike="noStrike" kern="1200" err="1">
                <a:solidFill>
                  <a:schemeClr val="tx1"/>
                </a:solidFill>
                <a:effectLst/>
                <a:latin typeface="+mn-lt"/>
                <a:ea typeface="+mn-ea"/>
                <a:cs typeface="+mn-cs"/>
              </a:rPr>
              <a:t>tētahi</a:t>
            </a:r>
            <a:r>
              <a:rPr lang="en-NZ" sz="1400" b="0" i="1" u="none" strike="noStrike" kern="1200">
                <a:solidFill>
                  <a:schemeClr val="tx1"/>
                </a:solidFill>
                <a:effectLst/>
                <a:latin typeface="+mn-lt"/>
                <a:ea typeface="+mn-ea"/>
                <a:cs typeface="+mn-cs"/>
              </a:rPr>
              <a:t> </a:t>
            </a:r>
            <a:r>
              <a:rPr lang="en-NZ" sz="1400" b="0" i="1" u="none" strike="noStrike" kern="1200" err="1">
                <a:solidFill>
                  <a:schemeClr val="tx1"/>
                </a:solidFill>
                <a:effectLst/>
                <a:latin typeface="+mn-lt"/>
                <a:ea typeface="+mn-ea"/>
                <a:cs typeface="+mn-cs"/>
              </a:rPr>
              <a:t>pūkaha</a:t>
            </a:r>
            <a:r>
              <a:rPr lang="en-NZ" sz="1400" b="0" i="1" u="none" strike="noStrike" kern="1200">
                <a:solidFill>
                  <a:schemeClr val="tx1"/>
                </a:solidFill>
                <a:effectLst/>
                <a:latin typeface="+mn-lt"/>
                <a:ea typeface="+mn-ea"/>
                <a:cs typeface="+mn-cs"/>
              </a:rPr>
              <a:t> rerewhenua.</a:t>
            </a:r>
            <a:r>
              <a:rPr lang="en-NZ" i="1"/>
              <a:t> </a:t>
            </a:r>
          </a:p>
          <a:p>
            <a:pPr defTabSz="990752">
              <a:defRPr/>
            </a:pPr>
            <a:r>
              <a:rPr lang="en-NZ" sz="1400" b="0" i="1" u="none" strike="noStrike" kern="1200">
                <a:solidFill>
                  <a:schemeClr val="tx1"/>
                </a:solidFill>
                <a:effectLst/>
                <a:latin typeface="+mn-lt"/>
                <a:ea typeface="+mn-ea"/>
                <a:cs typeface="+mn-cs"/>
              </a:rPr>
              <a:t>Pikitia 2 he </a:t>
            </a:r>
            <a:r>
              <a:rPr lang="en-NZ" sz="1400" b="0" i="1" u="none" strike="noStrike" kern="1200" err="1">
                <a:solidFill>
                  <a:schemeClr val="tx1"/>
                </a:solidFill>
                <a:effectLst/>
                <a:latin typeface="+mn-lt"/>
                <a:ea typeface="+mn-ea"/>
                <a:cs typeface="+mn-cs"/>
              </a:rPr>
              <a:t>whakaatu</a:t>
            </a:r>
            <a:r>
              <a:rPr lang="en-NZ" sz="1400" b="0" i="1" u="none" strike="noStrike" kern="1200">
                <a:solidFill>
                  <a:schemeClr val="tx1"/>
                </a:solidFill>
                <a:effectLst/>
                <a:latin typeface="+mn-lt"/>
                <a:ea typeface="+mn-ea"/>
                <a:cs typeface="+mn-cs"/>
              </a:rPr>
              <a:t> i </a:t>
            </a:r>
            <a:r>
              <a:rPr lang="en-NZ" sz="1400" b="0" i="1" u="none" strike="noStrike" kern="1200" err="1">
                <a:solidFill>
                  <a:schemeClr val="tx1"/>
                </a:solidFill>
                <a:effectLst/>
                <a:latin typeface="+mn-lt"/>
                <a:ea typeface="+mn-ea"/>
                <a:cs typeface="+mn-cs"/>
              </a:rPr>
              <a:t>tētahi</a:t>
            </a:r>
            <a:r>
              <a:rPr lang="en-NZ" sz="1400" b="0" i="1" u="none" strike="noStrike" kern="1200">
                <a:solidFill>
                  <a:schemeClr val="tx1"/>
                </a:solidFill>
                <a:effectLst/>
                <a:latin typeface="+mn-lt"/>
                <a:ea typeface="+mn-ea"/>
                <a:cs typeface="+mn-cs"/>
              </a:rPr>
              <a:t> waka </a:t>
            </a:r>
            <a:r>
              <a:rPr lang="en-NZ" sz="1400" b="0" i="1" u="none" strike="noStrike" kern="1200" err="1">
                <a:solidFill>
                  <a:schemeClr val="tx1"/>
                </a:solidFill>
                <a:effectLst/>
                <a:latin typeface="+mn-lt"/>
                <a:ea typeface="+mn-ea"/>
                <a:cs typeface="+mn-cs"/>
              </a:rPr>
              <a:t>haukeri</a:t>
            </a:r>
            <a:r>
              <a:rPr lang="en-NZ" sz="1400" b="0" i="1" u="none" strike="noStrike" kern="1200">
                <a:solidFill>
                  <a:schemeClr val="tx1"/>
                </a:solidFill>
                <a:effectLst/>
                <a:latin typeface="+mn-lt"/>
                <a:ea typeface="+mn-ea"/>
                <a:cs typeface="+mn-cs"/>
              </a:rPr>
              <a:t> </a:t>
            </a:r>
            <a:r>
              <a:rPr lang="en-NZ" sz="1400" b="0" i="1" u="none" strike="noStrike" kern="1200" err="1">
                <a:solidFill>
                  <a:schemeClr val="tx1"/>
                </a:solidFill>
                <a:effectLst/>
                <a:latin typeface="+mn-lt"/>
                <a:ea typeface="+mn-ea"/>
                <a:cs typeface="+mn-cs"/>
              </a:rPr>
              <a:t>haere-rua</a:t>
            </a:r>
            <a:r>
              <a:rPr lang="en-NZ" sz="1400" b="0" i="1" u="none" strike="noStrike" kern="1200">
                <a:solidFill>
                  <a:schemeClr val="tx1"/>
                </a:solidFill>
                <a:effectLst/>
                <a:latin typeface="+mn-lt"/>
                <a:ea typeface="+mn-ea"/>
                <a:cs typeface="+mn-cs"/>
              </a:rPr>
              <a:t> e </a:t>
            </a:r>
            <a:r>
              <a:rPr lang="en-NZ" sz="1400" b="0" i="1" u="none" strike="noStrike" kern="1200" err="1">
                <a:solidFill>
                  <a:schemeClr val="tx1"/>
                </a:solidFill>
                <a:effectLst/>
                <a:latin typeface="+mn-lt"/>
                <a:ea typeface="+mn-ea"/>
                <a:cs typeface="+mn-cs"/>
              </a:rPr>
              <a:t>whatika</a:t>
            </a:r>
            <a:r>
              <a:rPr lang="en-NZ" sz="1400" b="0" i="1" u="none" strike="noStrike" kern="1200">
                <a:solidFill>
                  <a:schemeClr val="tx1"/>
                </a:solidFill>
                <a:effectLst/>
                <a:latin typeface="+mn-lt"/>
                <a:ea typeface="+mn-ea"/>
                <a:cs typeface="+mn-cs"/>
              </a:rPr>
              <a:t> </a:t>
            </a:r>
            <a:r>
              <a:rPr lang="en-NZ" sz="1400" b="0" i="1" u="none" strike="noStrike" kern="1200" err="1">
                <a:solidFill>
                  <a:schemeClr val="tx1"/>
                </a:solidFill>
                <a:effectLst/>
                <a:latin typeface="+mn-lt"/>
                <a:ea typeface="+mn-ea"/>
                <a:cs typeface="+mn-cs"/>
              </a:rPr>
              <a:t>kurupae</a:t>
            </a:r>
            <a:r>
              <a:rPr lang="en-NZ" sz="1400" b="0" i="1" u="none" strike="noStrike" kern="1200">
                <a:solidFill>
                  <a:schemeClr val="tx1"/>
                </a:solidFill>
                <a:effectLst/>
                <a:latin typeface="+mn-lt"/>
                <a:ea typeface="+mn-ea"/>
                <a:cs typeface="+mn-cs"/>
              </a:rPr>
              <a:t> ana.</a:t>
            </a:r>
            <a:r>
              <a:rPr lang="en-NZ" i="1"/>
              <a:t> </a:t>
            </a:r>
          </a:p>
          <a:p>
            <a:pPr defTabSz="990752">
              <a:defRPr/>
            </a:pPr>
            <a:r>
              <a:rPr lang="en-NZ" sz="1400" b="0" i="1" u="none" strike="noStrike" kern="1200">
                <a:solidFill>
                  <a:schemeClr val="tx1"/>
                </a:solidFill>
                <a:effectLst/>
                <a:latin typeface="+mn-lt"/>
                <a:ea typeface="+mn-ea"/>
                <a:cs typeface="+mn-cs"/>
              </a:rPr>
              <a:t>Pikitia 3 he </a:t>
            </a:r>
            <a:r>
              <a:rPr lang="en-NZ" sz="1400" b="0" i="1" u="none" strike="noStrike" kern="1200" err="1">
                <a:solidFill>
                  <a:schemeClr val="tx1"/>
                </a:solidFill>
                <a:effectLst/>
                <a:latin typeface="+mn-lt"/>
                <a:ea typeface="+mn-ea"/>
                <a:cs typeface="+mn-cs"/>
              </a:rPr>
              <a:t>whakaatu</a:t>
            </a:r>
            <a:r>
              <a:rPr lang="en-NZ" sz="1400" b="0" i="1" u="none" strike="noStrike" kern="1200">
                <a:solidFill>
                  <a:schemeClr val="tx1"/>
                </a:solidFill>
                <a:effectLst/>
                <a:latin typeface="+mn-lt"/>
                <a:ea typeface="+mn-ea"/>
                <a:cs typeface="+mn-cs"/>
              </a:rPr>
              <a:t> i </a:t>
            </a:r>
            <a:r>
              <a:rPr lang="en-NZ" sz="1400" b="0" i="1" u="none" strike="noStrike" kern="1200" err="1">
                <a:solidFill>
                  <a:schemeClr val="tx1"/>
                </a:solidFill>
                <a:effectLst/>
                <a:latin typeface="+mn-lt"/>
                <a:ea typeface="+mn-ea"/>
                <a:cs typeface="+mn-cs"/>
              </a:rPr>
              <a:t>tētahi</a:t>
            </a:r>
            <a:r>
              <a:rPr lang="en-NZ" sz="1400" b="0" i="1" u="none" strike="noStrike" kern="1200">
                <a:solidFill>
                  <a:schemeClr val="tx1"/>
                </a:solidFill>
                <a:effectLst/>
                <a:latin typeface="+mn-lt"/>
                <a:ea typeface="+mn-ea"/>
                <a:cs typeface="+mn-cs"/>
              </a:rPr>
              <a:t> waka </a:t>
            </a:r>
            <a:r>
              <a:rPr lang="en-NZ" sz="1400" b="0" i="1" u="none" strike="noStrike" kern="1200" err="1">
                <a:solidFill>
                  <a:schemeClr val="tx1"/>
                </a:solidFill>
                <a:effectLst/>
                <a:latin typeface="+mn-lt"/>
                <a:ea typeface="+mn-ea"/>
                <a:cs typeface="+mn-cs"/>
              </a:rPr>
              <a:t>hāpai</a:t>
            </a:r>
            <a:r>
              <a:rPr lang="en-NZ" sz="1400" b="0" i="1" u="none" strike="noStrike" kern="1200">
                <a:solidFill>
                  <a:schemeClr val="tx1"/>
                </a:solidFill>
                <a:effectLst/>
                <a:latin typeface="+mn-lt"/>
                <a:ea typeface="+mn-ea"/>
                <a:cs typeface="+mn-cs"/>
              </a:rPr>
              <a:t> </a:t>
            </a:r>
            <a:r>
              <a:rPr lang="en-NZ" sz="1400" b="0" i="1" u="none" strike="noStrike" kern="1200" err="1">
                <a:solidFill>
                  <a:schemeClr val="tx1"/>
                </a:solidFill>
                <a:effectLst/>
                <a:latin typeface="+mn-lt"/>
                <a:ea typeface="+mn-ea"/>
                <a:cs typeface="+mn-cs"/>
              </a:rPr>
              <a:t>haere-rua</a:t>
            </a:r>
            <a:r>
              <a:rPr lang="en-NZ" sz="1400" b="0" i="1" u="none" strike="noStrike" kern="1200">
                <a:solidFill>
                  <a:schemeClr val="tx1"/>
                </a:solidFill>
                <a:effectLst/>
                <a:latin typeface="+mn-lt"/>
                <a:ea typeface="+mn-ea"/>
                <a:cs typeface="+mn-cs"/>
              </a:rPr>
              <a:t> e mahi ana i ngā </a:t>
            </a:r>
            <a:r>
              <a:rPr lang="en-NZ" sz="1400" b="0" i="1" u="none" strike="noStrike" kern="1200" err="1">
                <a:solidFill>
                  <a:schemeClr val="tx1"/>
                </a:solidFill>
                <a:effectLst/>
                <a:latin typeface="+mn-lt"/>
                <a:ea typeface="+mn-ea"/>
                <a:cs typeface="+mn-cs"/>
              </a:rPr>
              <a:t>ahohiko</a:t>
            </a:r>
            <a:r>
              <a:rPr lang="en-NZ" sz="1400" b="0" i="1" u="none" strike="noStrike" kern="1200">
                <a:solidFill>
                  <a:schemeClr val="tx1"/>
                </a:solidFill>
                <a:effectLst/>
                <a:latin typeface="+mn-lt"/>
                <a:ea typeface="+mn-ea"/>
                <a:cs typeface="+mn-cs"/>
              </a:rPr>
              <a:t>.</a:t>
            </a:r>
            <a:r>
              <a:rPr lang="en-NZ" i="1"/>
              <a:t> </a:t>
            </a:r>
          </a:p>
          <a:p>
            <a:pPr defTabSz="990752">
              <a:defRPr/>
            </a:pPr>
            <a:r>
              <a:rPr lang="en-NZ" sz="1400" b="0" i="1" u="none" strike="noStrike" kern="1200">
                <a:solidFill>
                  <a:schemeClr val="tx1"/>
                </a:solidFill>
                <a:effectLst/>
                <a:latin typeface="+mn-lt"/>
                <a:ea typeface="+mn-ea"/>
                <a:cs typeface="+mn-cs"/>
              </a:rPr>
              <a:t>Pikitia 4 he </a:t>
            </a:r>
            <a:r>
              <a:rPr lang="en-NZ" sz="1400" b="0" i="1" u="none" strike="noStrike" kern="1200" err="1">
                <a:solidFill>
                  <a:schemeClr val="tx1"/>
                </a:solidFill>
                <a:effectLst/>
                <a:latin typeface="+mn-lt"/>
                <a:ea typeface="+mn-ea"/>
                <a:cs typeface="+mn-cs"/>
              </a:rPr>
              <a:t>whakaatu</a:t>
            </a:r>
            <a:r>
              <a:rPr lang="en-NZ" sz="1400" b="0" i="1" u="none" strike="noStrike" kern="1200">
                <a:solidFill>
                  <a:schemeClr val="tx1"/>
                </a:solidFill>
                <a:effectLst/>
                <a:latin typeface="+mn-lt"/>
                <a:ea typeface="+mn-ea"/>
                <a:cs typeface="+mn-cs"/>
              </a:rPr>
              <a:t> i </a:t>
            </a:r>
            <a:r>
              <a:rPr lang="en-NZ" sz="1400" b="0" i="1" u="none" strike="noStrike" kern="1200" err="1">
                <a:solidFill>
                  <a:schemeClr val="tx1"/>
                </a:solidFill>
                <a:effectLst/>
                <a:latin typeface="+mn-lt"/>
                <a:ea typeface="+mn-ea"/>
                <a:cs typeface="+mn-cs"/>
              </a:rPr>
              <a:t>tētahi</a:t>
            </a:r>
            <a:r>
              <a:rPr lang="en-NZ" sz="1400" b="0" i="1" u="none" strike="noStrike" kern="1200">
                <a:solidFill>
                  <a:schemeClr val="tx1"/>
                </a:solidFill>
                <a:effectLst/>
                <a:latin typeface="+mn-lt"/>
                <a:ea typeface="+mn-ea"/>
                <a:cs typeface="+mn-cs"/>
              </a:rPr>
              <a:t> </a:t>
            </a:r>
            <a:r>
              <a:rPr lang="en-NZ" sz="1400" b="0" i="1" u="none" strike="noStrike" kern="1200" err="1">
                <a:solidFill>
                  <a:schemeClr val="tx1"/>
                </a:solidFill>
                <a:effectLst/>
                <a:latin typeface="+mn-lt"/>
                <a:ea typeface="+mn-ea"/>
                <a:cs typeface="+mn-cs"/>
              </a:rPr>
              <a:t>taraka</a:t>
            </a:r>
            <a:r>
              <a:rPr lang="en-NZ" sz="1400" b="0" i="1" u="none" strike="noStrike" kern="1200">
                <a:solidFill>
                  <a:schemeClr val="tx1"/>
                </a:solidFill>
                <a:effectLst/>
                <a:latin typeface="+mn-lt"/>
                <a:ea typeface="+mn-ea"/>
                <a:cs typeface="+mn-cs"/>
              </a:rPr>
              <a:t> </a:t>
            </a:r>
            <a:r>
              <a:rPr lang="en-NZ" sz="1400" b="0" i="1" u="none" strike="noStrike" kern="1200" err="1">
                <a:solidFill>
                  <a:schemeClr val="tx1"/>
                </a:solidFill>
                <a:effectLst/>
                <a:latin typeface="+mn-lt"/>
                <a:ea typeface="+mn-ea"/>
                <a:cs typeface="+mn-cs"/>
              </a:rPr>
              <a:t>haere-rua</a:t>
            </a:r>
            <a:r>
              <a:rPr lang="en-NZ" sz="1400" b="0" i="1" u="none" strike="noStrike" kern="1200">
                <a:solidFill>
                  <a:schemeClr val="tx1"/>
                </a:solidFill>
                <a:effectLst/>
                <a:latin typeface="+mn-lt"/>
                <a:ea typeface="+mn-ea"/>
                <a:cs typeface="+mn-cs"/>
              </a:rPr>
              <a:t>.</a:t>
            </a:r>
            <a:r>
              <a:rPr lang="en-NZ" i="1"/>
              <a:t> </a:t>
            </a:r>
            <a:endParaRPr lang="en-NZ" b="1" i="1"/>
          </a:p>
          <a:p>
            <a:pPr defTabSz="990752">
              <a:defRPr/>
            </a:pPr>
            <a:endParaRPr lang="en-NZ" b="1" i="1"/>
          </a:p>
          <a:p>
            <a:pPr defTabSz="990752">
              <a:defRPr/>
            </a:pPr>
            <a:endParaRPr lang="en-NZ" b="1" i="1"/>
          </a:p>
          <a:p>
            <a:pPr defTabSz="990752">
              <a:defRPr/>
            </a:pPr>
            <a:r>
              <a:rPr lang="en-NZ" b="1" i="1"/>
              <a:t>Talking points:</a:t>
            </a:r>
          </a:p>
          <a:p>
            <a:endParaRPr lang="en-NZ"/>
          </a:p>
          <a:p>
            <a:r>
              <a:rPr lang="en-NZ"/>
              <a:t>“Have you seen any of these vehicles on the train tracks? If you have, put your hand up.”</a:t>
            </a:r>
          </a:p>
          <a:p>
            <a:endParaRPr lang="en-NZ"/>
          </a:p>
          <a:p>
            <a:r>
              <a:rPr lang="en-NZ"/>
              <a:t>“Some of you might not know that it is not just trains that run on the tracks. There are also diggers, aerial lifts, trucks, and lots of other types of vehicles that run on the tracks. You must always give way to all rail vehicles, not just trains. You must be careful around all of these vehicles.”</a:t>
            </a:r>
          </a:p>
          <a:p>
            <a:endParaRPr lang="en-NZ" sz="1400"/>
          </a:p>
          <a:p>
            <a:r>
              <a:rPr lang="en-NZ" sz="1400" i="1"/>
              <a:t>Note:</a:t>
            </a:r>
          </a:p>
          <a:p>
            <a:r>
              <a:rPr lang="en-NZ" sz="1400" i="1"/>
              <a:t>Picture 1 shows a locomotive engine.</a:t>
            </a:r>
          </a:p>
          <a:p>
            <a:r>
              <a:rPr lang="en-NZ" sz="1400" i="1"/>
              <a:t>Picture 2 shows a Hi-Rail excavator replacing sleepers.</a:t>
            </a:r>
          </a:p>
          <a:p>
            <a:r>
              <a:rPr lang="en-NZ" sz="1400" i="1"/>
              <a:t>Picture 3 shows a Hi-Rail aerial lift working on the overhead wires.</a:t>
            </a:r>
          </a:p>
          <a:p>
            <a:r>
              <a:rPr lang="en-NZ" sz="1400" i="1"/>
              <a:t>Picture 4 shows a Hi-Rail truck.</a:t>
            </a:r>
          </a:p>
          <a:p>
            <a:endParaRPr lang="en-NZ"/>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7</a:t>
            </a:fld>
            <a:endParaRPr lang="en-NZ"/>
          </a:p>
        </p:txBody>
      </p:sp>
    </p:spTree>
    <p:extLst>
      <p:ext uri="{BB962C8B-B14F-4D97-AF65-F5344CB8AC3E}">
        <p14:creationId xmlns:p14="http://schemas.microsoft.com/office/powerpoint/2010/main" val="35303176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marL="0" marR="0" lvl="0" indent="0" algn="l" defTabSz="990752" rtl="0" eaLnBrk="1" fontAlgn="auto" latinLnBrk="0" hangingPunct="1">
              <a:lnSpc>
                <a:spcPct val="100000"/>
              </a:lnSpc>
              <a:spcBef>
                <a:spcPts val="0"/>
              </a:spcBef>
              <a:spcAft>
                <a:spcPts val="0"/>
              </a:spcAft>
              <a:buClrTx/>
              <a:buSzTx/>
              <a:buFontTx/>
              <a:buNone/>
              <a:tabLst/>
              <a:defRPr/>
            </a:pPr>
            <a:r>
              <a:rPr lang="en-NZ" b="1" i="1"/>
              <a:t>Hei tohu kōrero:</a:t>
            </a:r>
          </a:p>
          <a:p>
            <a:pPr defTabSz="990752">
              <a:defRPr/>
            </a:pPr>
            <a:endParaRPr lang="en-NZ" b="1" i="1"/>
          </a:p>
          <a:p>
            <a:pPr defTabSz="990752">
              <a:defRPr/>
            </a:pPr>
            <a:r>
              <a:rPr lang="en-NZ" sz="1400" b="0" i="0" u="none" strike="noStrike" kern="1200">
                <a:solidFill>
                  <a:schemeClr val="tx1"/>
                </a:solidFill>
                <a:effectLst/>
                <a:latin typeface="+mn-lt"/>
                <a:ea typeface="+mn-ea"/>
                <a:cs typeface="+mn-cs"/>
              </a:rPr>
              <a:t>“Anei e kitea nei ētahi ara whakawhiti rerekē.</a:t>
            </a:r>
            <a:r>
              <a:rPr lang="en-NZ"/>
              <a:t> </a:t>
            </a:r>
            <a:r>
              <a:rPr lang="en-NZ" sz="1400" b="0" i="0" u="none" strike="noStrike" kern="1200">
                <a:solidFill>
                  <a:schemeClr val="tx1"/>
                </a:solidFill>
                <a:effectLst/>
                <a:latin typeface="+mn-lt"/>
                <a:ea typeface="+mn-ea"/>
                <a:cs typeface="+mn-cs"/>
              </a:rPr>
              <a:t>Koia nei anake ngā wāhi r whakaaetia ai tō whakawhiti i ngā ara rerewhenua.</a:t>
            </a:r>
            <a:r>
              <a:rPr lang="en-NZ"/>
              <a:t> </a:t>
            </a:r>
            <a:r>
              <a:rPr lang="en-NZ" sz="1400" b="0" i="0" u="none" strike="noStrike" kern="1200">
                <a:solidFill>
                  <a:schemeClr val="tx1"/>
                </a:solidFill>
                <a:effectLst/>
                <a:latin typeface="+mn-lt"/>
                <a:ea typeface="+mn-ea"/>
                <a:cs typeface="+mn-cs"/>
              </a:rPr>
              <a:t>He tūrama, he pere ō ētahi hei tohu i te ahunga mai o te rerewhenua.</a:t>
            </a:r>
            <a:r>
              <a:rPr lang="en-NZ"/>
              <a:t> </a:t>
            </a:r>
            <a:r>
              <a:rPr lang="en-NZ" sz="1400" b="0" i="0" u="none" strike="noStrike" kern="1200">
                <a:solidFill>
                  <a:schemeClr val="tx1"/>
                </a:solidFill>
                <a:effectLst/>
                <a:latin typeface="+mn-lt"/>
                <a:ea typeface="+mn-ea"/>
                <a:cs typeface="+mn-cs"/>
              </a:rPr>
              <a:t>Kāore ō ētahi, he tohu TAUTŪ, tohu Tautuku </a:t>
            </a:r>
            <a:r>
              <a:rPr lang="en-NZ" sz="1400" b="0" i="0" u="none" strike="noStrike" kern="1200" err="1">
                <a:solidFill>
                  <a:schemeClr val="tx1"/>
                </a:solidFill>
                <a:effectLst/>
                <a:latin typeface="+mn-lt"/>
                <a:ea typeface="+mn-ea"/>
                <a:cs typeface="+mn-cs"/>
              </a:rPr>
              <a:t>kē</a:t>
            </a:r>
            <a:r>
              <a:rPr lang="en-NZ" sz="1400" b="0" i="0" u="none" strike="noStrike" kern="1200">
                <a:solidFill>
                  <a:schemeClr val="tx1"/>
                </a:solidFill>
                <a:effectLst/>
                <a:latin typeface="+mn-lt"/>
                <a:ea typeface="+mn-ea"/>
                <a:cs typeface="+mn-cs"/>
              </a:rPr>
              <a:t>.</a:t>
            </a:r>
            <a:r>
              <a:rPr lang="en-NZ"/>
              <a:t> </a:t>
            </a:r>
            <a:r>
              <a:rPr lang="en-NZ" sz="1400" b="0" i="0" u="none" strike="noStrike" kern="1200" err="1">
                <a:solidFill>
                  <a:schemeClr val="tx1"/>
                </a:solidFill>
                <a:effectLst/>
                <a:latin typeface="+mn-lt"/>
                <a:ea typeface="+mn-ea"/>
                <a:cs typeface="+mn-cs"/>
              </a:rPr>
              <a:t>Mehemea</a:t>
            </a:r>
            <a:r>
              <a:rPr lang="en-NZ" sz="1400" b="0" i="0" u="none" strike="noStrike" kern="1200">
                <a:solidFill>
                  <a:schemeClr val="tx1"/>
                </a:solidFill>
                <a:effectLst/>
                <a:latin typeface="+mn-lt"/>
                <a:ea typeface="+mn-ea"/>
                <a:cs typeface="+mn-cs"/>
              </a:rPr>
              <a:t> e haere </a:t>
            </a:r>
            <a:r>
              <a:rPr lang="en-NZ" sz="1400" b="0" i="0" u="none" strike="noStrike" kern="1200" err="1">
                <a:solidFill>
                  <a:schemeClr val="tx1"/>
                </a:solidFill>
                <a:effectLst/>
                <a:latin typeface="+mn-lt"/>
                <a:ea typeface="+mn-ea"/>
                <a:cs typeface="+mn-cs"/>
              </a:rPr>
              <a:t>tahi</a:t>
            </a:r>
            <a:r>
              <a:rPr lang="en-NZ" sz="1400" b="0" i="0" u="none" strike="noStrike" kern="1200">
                <a:solidFill>
                  <a:schemeClr val="tx1"/>
                </a:solidFill>
                <a:effectLst/>
                <a:latin typeface="+mn-lt"/>
                <a:ea typeface="+mn-ea"/>
                <a:cs typeface="+mn-cs"/>
              </a:rPr>
              <a:t> ana koutou ko tō whānau, ko ō </a:t>
            </a:r>
            <a:r>
              <a:rPr lang="en-NZ" sz="1400" b="0" i="0" u="none" strike="noStrike" kern="1200" err="1">
                <a:solidFill>
                  <a:schemeClr val="tx1"/>
                </a:solidFill>
                <a:effectLst/>
                <a:latin typeface="+mn-lt"/>
                <a:ea typeface="+mn-ea"/>
                <a:cs typeface="+mn-cs"/>
              </a:rPr>
              <a:t>hoa</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rānei</a:t>
            </a:r>
            <a:r>
              <a:rPr lang="en-NZ" sz="1400" b="0" i="0" u="none" strike="noStrike" kern="1200">
                <a:solidFill>
                  <a:schemeClr val="tx1"/>
                </a:solidFill>
                <a:effectLst/>
                <a:latin typeface="+mn-lt"/>
                <a:ea typeface="+mn-ea"/>
                <a:cs typeface="+mn-cs"/>
              </a:rPr>
              <a:t>, me </a:t>
            </a:r>
            <a:r>
              <a:rPr lang="en-NZ" sz="1400" b="0" i="0" u="none" strike="noStrike" kern="1200" err="1">
                <a:solidFill>
                  <a:schemeClr val="tx1"/>
                </a:solidFill>
                <a:effectLst/>
                <a:latin typeface="+mn-lt"/>
                <a:ea typeface="+mn-ea"/>
                <a:cs typeface="+mn-cs"/>
              </a:rPr>
              <a:t>mātua</a:t>
            </a:r>
            <a:r>
              <a:rPr lang="en-NZ" sz="1400" b="0" i="0" u="none" strike="noStrike" kern="1200">
                <a:solidFill>
                  <a:schemeClr val="tx1"/>
                </a:solidFill>
                <a:effectLst/>
                <a:latin typeface="+mn-lt"/>
                <a:ea typeface="+mn-ea"/>
                <a:cs typeface="+mn-cs"/>
              </a:rPr>
              <a:t> </a:t>
            </a:r>
            <a:r>
              <a:rPr lang="en-NZ" sz="1400" b="0" i="0" u="none" strike="noStrike" kern="1200" err="1">
                <a:solidFill>
                  <a:schemeClr val="tx1"/>
                </a:solidFill>
                <a:effectLst/>
                <a:latin typeface="+mn-lt"/>
                <a:ea typeface="+mn-ea"/>
                <a:cs typeface="+mn-cs"/>
              </a:rPr>
              <a:t>tautū</a:t>
            </a:r>
            <a:r>
              <a:rPr lang="en-NZ" sz="1400" b="0" i="0" u="none" strike="noStrike" kern="1200">
                <a:solidFill>
                  <a:schemeClr val="tx1"/>
                </a:solidFill>
                <a:effectLst/>
                <a:latin typeface="+mn-lt"/>
                <a:ea typeface="+mn-ea"/>
                <a:cs typeface="+mn-cs"/>
              </a:rPr>
              <a:t>, ka </a:t>
            </a:r>
            <a:r>
              <a:rPr lang="en-NZ" sz="1400" b="0" i="0" u="none" strike="noStrike" kern="1200" err="1">
                <a:solidFill>
                  <a:schemeClr val="tx1"/>
                </a:solidFill>
                <a:effectLst/>
                <a:latin typeface="+mn-lt"/>
                <a:ea typeface="+mn-ea"/>
                <a:cs typeface="+mn-cs"/>
              </a:rPr>
              <a:t>titiro</a:t>
            </a:r>
            <a:r>
              <a:rPr lang="en-NZ" sz="1400" b="0" i="0" u="none" strike="noStrike" kern="1200">
                <a:solidFill>
                  <a:schemeClr val="tx1"/>
                </a:solidFill>
                <a:effectLst/>
                <a:latin typeface="+mn-lt"/>
                <a:ea typeface="+mn-ea"/>
                <a:cs typeface="+mn-cs"/>
              </a:rPr>
              <a:t> ai ki ngā taha e </a:t>
            </a:r>
            <a:r>
              <a:rPr lang="en-NZ" sz="1400" b="0" i="0" u="none" strike="noStrike" kern="1200" err="1">
                <a:solidFill>
                  <a:schemeClr val="tx1"/>
                </a:solidFill>
                <a:effectLst/>
                <a:latin typeface="+mn-lt"/>
                <a:ea typeface="+mn-ea"/>
                <a:cs typeface="+mn-cs"/>
              </a:rPr>
              <a:t>rua</a:t>
            </a:r>
            <a:r>
              <a:rPr lang="en-NZ" sz="1400" b="0" i="0" u="none" strike="noStrike" kern="1200">
                <a:solidFill>
                  <a:schemeClr val="tx1"/>
                </a:solidFill>
                <a:effectLst/>
                <a:latin typeface="+mn-lt"/>
                <a:ea typeface="+mn-ea"/>
                <a:cs typeface="+mn-cs"/>
              </a:rPr>
              <a:t>.</a:t>
            </a:r>
            <a:r>
              <a:rPr lang="en-NZ"/>
              <a:t> </a:t>
            </a:r>
            <a:r>
              <a:rPr lang="en-NZ" sz="1400" b="0" i="0" u="none" strike="noStrike" kern="1200">
                <a:solidFill>
                  <a:schemeClr val="tx1"/>
                </a:solidFill>
                <a:effectLst/>
                <a:latin typeface="+mn-lt"/>
                <a:ea typeface="+mn-ea"/>
                <a:cs typeface="+mn-cs"/>
              </a:rPr>
              <a:t>Ka whakaaetia te whakawhiti </a:t>
            </a:r>
            <a:r>
              <a:rPr lang="en-NZ" sz="1400" b="0" i="0" u="none" strike="noStrike" kern="1200" err="1">
                <a:solidFill>
                  <a:schemeClr val="tx1"/>
                </a:solidFill>
                <a:effectLst/>
                <a:latin typeface="+mn-lt"/>
                <a:ea typeface="+mn-ea"/>
                <a:cs typeface="+mn-cs"/>
              </a:rPr>
              <a:t>mehemea</a:t>
            </a:r>
            <a:r>
              <a:rPr lang="en-NZ" sz="1400" b="0" i="0" u="none" strike="noStrike" kern="1200">
                <a:solidFill>
                  <a:schemeClr val="tx1"/>
                </a:solidFill>
                <a:effectLst/>
                <a:latin typeface="+mn-lt"/>
                <a:ea typeface="+mn-ea"/>
                <a:cs typeface="+mn-cs"/>
              </a:rPr>
              <a:t> ka kore ana he rerewhenua e kitea ana.”</a:t>
            </a:r>
            <a:endParaRPr lang="en-NZ" b="1" i="1"/>
          </a:p>
          <a:p>
            <a:pPr defTabSz="990752">
              <a:defRPr/>
            </a:pPr>
            <a:endParaRPr lang="en-NZ" b="1" i="1"/>
          </a:p>
          <a:p>
            <a:pPr defTabSz="990752">
              <a:defRPr/>
            </a:pPr>
            <a:r>
              <a:rPr lang="en-NZ" sz="1400" b="0" i="1" u="none" strike="noStrike" kern="1200">
                <a:solidFill>
                  <a:schemeClr val="tx1"/>
                </a:solidFill>
                <a:effectLst/>
                <a:latin typeface="+mn-lt"/>
                <a:ea typeface="+mn-ea"/>
                <a:cs typeface="+mn-cs"/>
              </a:rPr>
              <a:t>He </a:t>
            </a:r>
            <a:r>
              <a:rPr lang="en-NZ" sz="1400" b="0" i="1" u="none" strike="noStrike" kern="1200" err="1">
                <a:solidFill>
                  <a:schemeClr val="tx1"/>
                </a:solidFill>
                <a:effectLst/>
                <a:latin typeface="+mn-lt"/>
                <a:ea typeface="+mn-ea"/>
                <a:cs typeface="+mn-cs"/>
              </a:rPr>
              <a:t>tuhipoka</a:t>
            </a:r>
            <a:r>
              <a:rPr lang="en-NZ" sz="1400" b="0" i="1" u="none" strike="noStrike" kern="1200">
                <a:solidFill>
                  <a:schemeClr val="tx1"/>
                </a:solidFill>
                <a:effectLst/>
                <a:latin typeface="+mn-lt"/>
                <a:ea typeface="+mn-ea"/>
                <a:cs typeface="+mn-cs"/>
              </a:rPr>
              <a:t>:</a:t>
            </a:r>
          </a:p>
          <a:p>
            <a:pPr defTabSz="990752">
              <a:defRPr/>
            </a:pPr>
            <a:r>
              <a:rPr lang="en-NZ" sz="1400" b="0" i="1" u="none" strike="noStrike" kern="1200">
                <a:solidFill>
                  <a:schemeClr val="tx1"/>
                </a:solidFill>
                <a:effectLst/>
                <a:latin typeface="+mn-lt"/>
                <a:ea typeface="+mn-ea"/>
                <a:cs typeface="+mn-cs"/>
              </a:rPr>
              <a:t>Pikitia 1 he </a:t>
            </a:r>
            <a:r>
              <a:rPr lang="en-NZ" sz="1400" b="0" i="1" u="none" strike="noStrike" kern="1200" err="1">
                <a:solidFill>
                  <a:schemeClr val="tx1"/>
                </a:solidFill>
                <a:effectLst/>
                <a:latin typeface="+mn-lt"/>
                <a:ea typeface="+mn-ea"/>
                <a:cs typeface="+mn-cs"/>
              </a:rPr>
              <a:t>whakaatu</a:t>
            </a:r>
            <a:r>
              <a:rPr lang="en-NZ" sz="1400" b="0" i="1" u="none" strike="noStrike" kern="1200">
                <a:solidFill>
                  <a:schemeClr val="tx1"/>
                </a:solidFill>
                <a:effectLst/>
                <a:latin typeface="+mn-lt"/>
                <a:ea typeface="+mn-ea"/>
                <a:cs typeface="+mn-cs"/>
              </a:rPr>
              <a:t> i </a:t>
            </a:r>
            <a:r>
              <a:rPr lang="en-NZ" sz="1400" b="0" i="1" u="none" strike="noStrike" kern="1200" err="1">
                <a:solidFill>
                  <a:schemeClr val="tx1"/>
                </a:solidFill>
                <a:effectLst/>
                <a:latin typeface="+mn-lt"/>
                <a:ea typeface="+mn-ea"/>
                <a:cs typeface="+mn-cs"/>
              </a:rPr>
              <a:t>tētahi</a:t>
            </a:r>
            <a:r>
              <a:rPr lang="en-NZ" sz="1400" b="0" i="1" u="none" strike="noStrike" kern="1200">
                <a:solidFill>
                  <a:schemeClr val="tx1"/>
                </a:solidFill>
                <a:effectLst/>
                <a:latin typeface="+mn-lt"/>
                <a:ea typeface="+mn-ea"/>
                <a:cs typeface="+mn-cs"/>
              </a:rPr>
              <a:t> </a:t>
            </a:r>
            <a:r>
              <a:rPr lang="en-NZ" sz="1400" b="0" i="1" u="none" strike="noStrike" kern="1200" err="1">
                <a:solidFill>
                  <a:schemeClr val="tx1"/>
                </a:solidFill>
                <a:effectLst/>
                <a:latin typeface="+mn-lt"/>
                <a:ea typeface="+mn-ea"/>
                <a:cs typeface="+mn-cs"/>
              </a:rPr>
              <a:t>whitinga</a:t>
            </a:r>
            <a:r>
              <a:rPr lang="en-NZ" sz="1400" b="0" i="1" u="none" strike="noStrike" kern="1200">
                <a:solidFill>
                  <a:schemeClr val="tx1"/>
                </a:solidFill>
                <a:effectLst/>
                <a:latin typeface="+mn-lt"/>
                <a:ea typeface="+mn-ea"/>
                <a:cs typeface="+mn-cs"/>
              </a:rPr>
              <a:t> </a:t>
            </a:r>
            <a:r>
              <a:rPr lang="en-NZ" sz="1400" b="0" i="1" u="none" strike="noStrike" kern="1200" err="1">
                <a:solidFill>
                  <a:schemeClr val="tx1"/>
                </a:solidFill>
                <a:effectLst/>
                <a:latin typeface="+mn-lt"/>
                <a:ea typeface="+mn-ea"/>
                <a:cs typeface="+mn-cs"/>
              </a:rPr>
              <a:t>waehīkoi</a:t>
            </a:r>
            <a:r>
              <a:rPr lang="en-NZ" sz="1400" b="0" i="1" u="none" strike="noStrike" kern="1200">
                <a:solidFill>
                  <a:schemeClr val="tx1"/>
                </a:solidFill>
                <a:effectLst/>
                <a:latin typeface="+mn-lt"/>
                <a:ea typeface="+mn-ea"/>
                <a:cs typeface="+mn-cs"/>
              </a:rPr>
              <a:t>.</a:t>
            </a:r>
            <a:r>
              <a:rPr lang="en-NZ" i="1"/>
              <a:t> </a:t>
            </a:r>
            <a:r>
              <a:rPr lang="en-NZ" sz="1400" b="0" i="1" u="none" strike="noStrike" kern="1200">
                <a:solidFill>
                  <a:schemeClr val="tx1"/>
                </a:solidFill>
                <a:effectLst/>
                <a:latin typeface="+mn-lt"/>
                <a:ea typeface="+mn-ea"/>
                <a:cs typeface="+mn-cs"/>
              </a:rPr>
              <a:t>Me </a:t>
            </a:r>
            <a:r>
              <a:rPr lang="en-NZ" sz="1400" b="0" i="1" u="none" strike="noStrike" kern="1200" err="1">
                <a:solidFill>
                  <a:schemeClr val="tx1"/>
                </a:solidFill>
                <a:effectLst/>
                <a:latin typeface="+mn-lt"/>
                <a:ea typeface="+mn-ea"/>
                <a:cs typeface="+mn-cs"/>
              </a:rPr>
              <a:t>tautū</a:t>
            </a:r>
            <a:r>
              <a:rPr lang="en-NZ" sz="1400" b="0" i="1" u="none" strike="noStrike" kern="1200">
                <a:solidFill>
                  <a:schemeClr val="tx1"/>
                </a:solidFill>
                <a:effectLst/>
                <a:latin typeface="+mn-lt"/>
                <a:ea typeface="+mn-ea"/>
                <a:cs typeface="+mn-cs"/>
              </a:rPr>
              <a:t> ki muri </a:t>
            </a:r>
            <a:r>
              <a:rPr lang="en-NZ" sz="1400" b="0" i="1" u="none" strike="noStrike" kern="1200" err="1">
                <a:solidFill>
                  <a:schemeClr val="tx1"/>
                </a:solidFill>
                <a:effectLst/>
                <a:latin typeface="+mn-lt"/>
                <a:ea typeface="+mn-ea"/>
                <a:cs typeface="+mn-cs"/>
              </a:rPr>
              <a:t>tonu</a:t>
            </a:r>
            <a:r>
              <a:rPr lang="en-NZ" sz="1400" b="0" i="1" u="none" strike="noStrike" kern="1200">
                <a:solidFill>
                  <a:schemeClr val="tx1"/>
                </a:solidFill>
                <a:effectLst/>
                <a:latin typeface="+mn-lt"/>
                <a:ea typeface="+mn-ea"/>
                <a:cs typeface="+mn-cs"/>
              </a:rPr>
              <a:t> o te </a:t>
            </a:r>
            <a:r>
              <a:rPr lang="en-NZ" sz="1400" b="0" i="1" u="none" strike="noStrike" kern="1200" err="1">
                <a:solidFill>
                  <a:schemeClr val="tx1"/>
                </a:solidFill>
                <a:effectLst/>
                <a:latin typeface="+mn-lt"/>
                <a:ea typeface="+mn-ea"/>
                <a:cs typeface="+mn-cs"/>
              </a:rPr>
              <a:t>ripa</a:t>
            </a:r>
            <a:r>
              <a:rPr lang="en-NZ" sz="1400" b="0" i="1" u="none" strike="noStrike" kern="1200">
                <a:solidFill>
                  <a:schemeClr val="tx1"/>
                </a:solidFill>
                <a:effectLst/>
                <a:latin typeface="+mn-lt"/>
                <a:ea typeface="+mn-ea"/>
                <a:cs typeface="+mn-cs"/>
              </a:rPr>
              <a:t> kōwhai, ka </a:t>
            </a:r>
            <a:r>
              <a:rPr lang="en-NZ" sz="1400" b="0" i="1" u="none" strike="noStrike" kern="1200" err="1">
                <a:solidFill>
                  <a:schemeClr val="tx1"/>
                </a:solidFill>
                <a:effectLst/>
                <a:latin typeface="+mn-lt"/>
                <a:ea typeface="+mn-ea"/>
                <a:cs typeface="+mn-cs"/>
              </a:rPr>
              <a:t>titiro</a:t>
            </a:r>
            <a:r>
              <a:rPr lang="en-NZ" sz="1400" b="0" i="1" u="none" strike="noStrike" kern="1200">
                <a:solidFill>
                  <a:schemeClr val="tx1"/>
                </a:solidFill>
                <a:effectLst/>
                <a:latin typeface="+mn-lt"/>
                <a:ea typeface="+mn-ea"/>
                <a:cs typeface="+mn-cs"/>
              </a:rPr>
              <a:t> ai ki ngā taha e </a:t>
            </a:r>
            <a:r>
              <a:rPr lang="en-NZ" sz="1400" b="0" i="1" u="none" strike="noStrike" kern="1200" err="1">
                <a:solidFill>
                  <a:schemeClr val="tx1"/>
                </a:solidFill>
                <a:effectLst/>
                <a:latin typeface="+mn-lt"/>
                <a:ea typeface="+mn-ea"/>
                <a:cs typeface="+mn-cs"/>
              </a:rPr>
              <a:t>rua</a:t>
            </a:r>
            <a:r>
              <a:rPr lang="en-NZ" sz="1400" b="0" i="1" u="none" strike="noStrike" kern="1200">
                <a:solidFill>
                  <a:schemeClr val="tx1"/>
                </a:solidFill>
                <a:effectLst/>
                <a:latin typeface="+mn-lt"/>
                <a:ea typeface="+mn-ea"/>
                <a:cs typeface="+mn-cs"/>
              </a:rPr>
              <a:t> i </a:t>
            </a:r>
            <a:r>
              <a:rPr lang="en-NZ" sz="1400" b="0" i="1" u="none" strike="noStrike" kern="1200" err="1">
                <a:solidFill>
                  <a:schemeClr val="tx1"/>
                </a:solidFill>
                <a:effectLst/>
                <a:latin typeface="+mn-lt"/>
                <a:ea typeface="+mn-ea"/>
                <a:cs typeface="+mn-cs"/>
              </a:rPr>
              <a:t>mua</a:t>
            </a:r>
            <a:r>
              <a:rPr lang="en-NZ" sz="1400" b="0" i="1" u="none" strike="noStrike" kern="1200">
                <a:solidFill>
                  <a:schemeClr val="tx1"/>
                </a:solidFill>
                <a:effectLst/>
                <a:latin typeface="+mn-lt"/>
                <a:ea typeface="+mn-ea"/>
                <a:cs typeface="+mn-cs"/>
              </a:rPr>
              <a:t> i te </a:t>
            </a:r>
            <a:r>
              <a:rPr lang="en-NZ" sz="1400" b="0" i="1" u="none" strike="noStrike" kern="1200" err="1">
                <a:solidFill>
                  <a:schemeClr val="tx1"/>
                </a:solidFill>
                <a:effectLst/>
                <a:latin typeface="+mn-lt"/>
                <a:ea typeface="+mn-ea"/>
                <a:cs typeface="+mn-cs"/>
              </a:rPr>
              <a:t>whakawhitinga</a:t>
            </a:r>
            <a:r>
              <a:rPr lang="en-NZ" sz="1400" b="0" i="1" u="none" strike="noStrike" kern="1200">
                <a:solidFill>
                  <a:schemeClr val="tx1"/>
                </a:solidFill>
                <a:effectLst/>
                <a:latin typeface="+mn-lt"/>
                <a:ea typeface="+mn-ea"/>
                <a:cs typeface="+mn-cs"/>
              </a:rPr>
              <a:t>.</a:t>
            </a:r>
            <a:r>
              <a:rPr lang="en-NZ" i="1"/>
              <a:t> </a:t>
            </a:r>
            <a:r>
              <a:rPr lang="en-NZ" sz="1400" b="0" i="1" u="none" strike="noStrike" kern="1200">
                <a:solidFill>
                  <a:schemeClr val="tx1"/>
                </a:solidFill>
                <a:effectLst/>
                <a:latin typeface="+mn-lt"/>
                <a:ea typeface="+mn-ea"/>
                <a:cs typeface="+mn-cs"/>
              </a:rPr>
              <a:t>E whakaaetia ana te whakawhiti </a:t>
            </a:r>
            <a:r>
              <a:rPr lang="en-NZ" sz="1400" b="0" i="1" u="none" strike="noStrike" kern="1200" err="1">
                <a:solidFill>
                  <a:schemeClr val="tx1"/>
                </a:solidFill>
                <a:effectLst/>
                <a:latin typeface="+mn-lt"/>
                <a:ea typeface="+mn-ea"/>
                <a:cs typeface="+mn-cs"/>
              </a:rPr>
              <a:t>mehemea</a:t>
            </a:r>
            <a:r>
              <a:rPr lang="en-NZ" sz="1400" b="0" i="1" u="none" strike="noStrike" kern="1200">
                <a:solidFill>
                  <a:schemeClr val="tx1"/>
                </a:solidFill>
                <a:effectLst/>
                <a:latin typeface="+mn-lt"/>
                <a:ea typeface="+mn-ea"/>
                <a:cs typeface="+mn-cs"/>
              </a:rPr>
              <a:t> </a:t>
            </a:r>
            <a:r>
              <a:rPr lang="en-NZ" sz="1400" b="0" i="1" u="none" strike="noStrike" kern="1200" err="1">
                <a:solidFill>
                  <a:schemeClr val="tx1"/>
                </a:solidFill>
                <a:effectLst/>
                <a:latin typeface="+mn-lt"/>
                <a:ea typeface="+mn-ea"/>
                <a:cs typeface="+mn-cs"/>
              </a:rPr>
              <a:t>kāore</a:t>
            </a:r>
            <a:r>
              <a:rPr lang="en-NZ" sz="1400" b="0" i="1" u="none" strike="noStrike" kern="1200">
                <a:solidFill>
                  <a:schemeClr val="tx1"/>
                </a:solidFill>
                <a:effectLst/>
                <a:latin typeface="+mn-lt"/>
                <a:ea typeface="+mn-ea"/>
                <a:cs typeface="+mn-cs"/>
              </a:rPr>
              <a:t> ngā tūrama me ngā pere e mahi ana.</a:t>
            </a:r>
            <a:r>
              <a:rPr lang="en-NZ" i="1"/>
              <a:t> </a:t>
            </a:r>
          </a:p>
          <a:p>
            <a:pPr defTabSz="990752">
              <a:defRPr/>
            </a:pPr>
            <a:r>
              <a:rPr lang="en-NZ" sz="1400" b="0" i="1" u="none" strike="noStrike" kern="1200">
                <a:solidFill>
                  <a:schemeClr val="tx1"/>
                </a:solidFill>
                <a:effectLst/>
                <a:latin typeface="+mn-lt"/>
                <a:ea typeface="+mn-ea"/>
                <a:cs typeface="+mn-cs"/>
              </a:rPr>
              <a:t>Pikitia 2 he </a:t>
            </a:r>
            <a:r>
              <a:rPr lang="en-NZ" sz="1400" b="0" i="1" u="none" strike="noStrike" kern="1200" err="1">
                <a:solidFill>
                  <a:schemeClr val="tx1"/>
                </a:solidFill>
                <a:effectLst/>
                <a:latin typeface="+mn-lt"/>
                <a:ea typeface="+mn-ea"/>
                <a:cs typeface="+mn-cs"/>
              </a:rPr>
              <a:t>whakaatu</a:t>
            </a:r>
            <a:r>
              <a:rPr lang="en-NZ" sz="1400" b="0" i="1" u="none" strike="noStrike" kern="1200">
                <a:solidFill>
                  <a:schemeClr val="tx1"/>
                </a:solidFill>
                <a:effectLst/>
                <a:latin typeface="+mn-lt"/>
                <a:ea typeface="+mn-ea"/>
                <a:cs typeface="+mn-cs"/>
              </a:rPr>
              <a:t> i </a:t>
            </a:r>
            <a:r>
              <a:rPr lang="en-NZ" sz="1400" b="0" i="1" u="none" strike="noStrike" kern="1200" err="1">
                <a:solidFill>
                  <a:schemeClr val="tx1"/>
                </a:solidFill>
                <a:effectLst/>
                <a:latin typeface="+mn-lt"/>
                <a:ea typeface="+mn-ea"/>
                <a:cs typeface="+mn-cs"/>
              </a:rPr>
              <a:t>tētahi</a:t>
            </a:r>
            <a:r>
              <a:rPr lang="en-NZ" sz="1400" b="0" i="1" u="none" strike="noStrike" kern="1200">
                <a:solidFill>
                  <a:schemeClr val="tx1"/>
                </a:solidFill>
                <a:effectLst/>
                <a:latin typeface="+mn-lt"/>
                <a:ea typeface="+mn-ea"/>
                <a:cs typeface="+mn-cs"/>
              </a:rPr>
              <a:t> </a:t>
            </a:r>
            <a:r>
              <a:rPr lang="en-NZ" sz="1400" b="0" i="1" u="none" strike="noStrike" kern="1200" err="1">
                <a:solidFill>
                  <a:schemeClr val="tx1"/>
                </a:solidFill>
                <a:effectLst/>
                <a:latin typeface="+mn-lt"/>
                <a:ea typeface="+mn-ea"/>
                <a:cs typeface="+mn-cs"/>
              </a:rPr>
              <a:t>whitinga</a:t>
            </a:r>
            <a:r>
              <a:rPr lang="en-NZ" sz="1400" b="0" i="1" u="none" strike="noStrike" kern="1200">
                <a:solidFill>
                  <a:schemeClr val="tx1"/>
                </a:solidFill>
                <a:effectLst/>
                <a:latin typeface="+mn-lt"/>
                <a:ea typeface="+mn-ea"/>
                <a:cs typeface="+mn-cs"/>
              </a:rPr>
              <a:t> kei te </a:t>
            </a:r>
            <a:r>
              <a:rPr lang="en-NZ" sz="1400" b="0" i="1" u="none" strike="noStrike" kern="1200" err="1">
                <a:solidFill>
                  <a:schemeClr val="tx1"/>
                </a:solidFill>
                <a:effectLst/>
                <a:latin typeface="+mn-lt"/>
                <a:ea typeface="+mn-ea"/>
                <a:cs typeface="+mn-cs"/>
              </a:rPr>
              <a:t>tuawhenua</a:t>
            </a:r>
            <a:r>
              <a:rPr lang="en-NZ" sz="1400" b="0" i="1" u="none" strike="noStrike" kern="1200">
                <a:solidFill>
                  <a:schemeClr val="tx1"/>
                </a:solidFill>
                <a:effectLst/>
                <a:latin typeface="+mn-lt"/>
                <a:ea typeface="+mn-ea"/>
                <a:cs typeface="+mn-cs"/>
              </a:rPr>
              <a:t> </a:t>
            </a:r>
            <a:r>
              <a:rPr lang="en-NZ" sz="1400" b="0" i="1" u="none" strike="noStrike" kern="1200" err="1">
                <a:solidFill>
                  <a:schemeClr val="tx1"/>
                </a:solidFill>
                <a:effectLst/>
                <a:latin typeface="+mn-lt"/>
                <a:ea typeface="+mn-ea"/>
                <a:cs typeface="+mn-cs"/>
              </a:rPr>
              <a:t>whai</a:t>
            </a:r>
            <a:r>
              <a:rPr lang="en-NZ" sz="1400" b="0" i="1" u="none" strike="noStrike" kern="1200">
                <a:solidFill>
                  <a:schemeClr val="tx1"/>
                </a:solidFill>
                <a:effectLst/>
                <a:latin typeface="+mn-lt"/>
                <a:ea typeface="+mn-ea"/>
                <a:cs typeface="+mn-cs"/>
              </a:rPr>
              <a:t> tūrama, pere anake.</a:t>
            </a:r>
            <a:r>
              <a:rPr lang="en-NZ" i="1"/>
              <a:t> </a:t>
            </a:r>
          </a:p>
          <a:p>
            <a:pPr defTabSz="990752">
              <a:defRPr/>
            </a:pPr>
            <a:r>
              <a:rPr lang="en-NZ" sz="1400" b="0" i="1" u="none" strike="noStrike" kern="1200">
                <a:solidFill>
                  <a:schemeClr val="tx1"/>
                </a:solidFill>
                <a:effectLst/>
                <a:latin typeface="+mn-lt"/>
                <a:ea typeface="+mn-ea"/>
                <a:cs typeface="+mn-cs"/>
              </a:rPr>
              <a:t>Pikitia 3 he </a:t>
            </a:r>
            <a:r>
              <a:rPr lang="en-NZ" sz="1400" b="0" i="1" u="none" strike="noStrike" kern="1200" err="1">
                <a:solidFill>
                  <a:schemeClr val="tx1"/>
                </a:solidFill>
                <a:effectLst/>
                <a:latin typeface="+mn-lt"/>
                <a:ea typeface="+mn-ea"/>
                <a:cs typeface="+mn-cs"/>
              </a:rPr>
              <a:t>whakaaku</a:t>
            </a:r>
            <a:r>
              <a:rPr lang="en-NZ" sz="1400" b="0" i="1" u="none" strike="noStrike" kern="1200">
                <a:solidFill>
                  <a:schemeClr val="tx1"/>
                </a:solidFill>
                <a:effectLst/>
                <a:latin typeface="+mn-lt"/>
                <a:ea typeface="+mn-ea"/>
                <a:cs typeface="+mn-cs"/>
              </a:rPr>
              <a:t> i </a:t>
            </a:r>
            <a:r>
              <a:rPr lang="en-NZ" sz="1400" b="0" i="1" u="none" strike="noStrike" kern="1200" err="1">
                <a:solidFill>
                  <a:schemeClr val="tx1"/>
                </a:solidFill>
                <a:effectLst/>
                <a:latin typeface="+mn-lt"/>
                <a:ea typeface="+mn-ea"/>
                <a:cs typeface="+mn-cs"/>
              </a:rPr>
              <a:t>tētahi</a:t>
            </a:r>
            <a:r>
              <a:rPr lang="en-NZ" sz="1400" b="0" i="1" u="none" strike="noStrike" kern="1200">
                <a:solidFill>
                  <a:schemeClr val="tx1"/>
                </a:solidFill>
                <a:effectLst/>
                <a:latin typeface="+mn-lt"/>
                <a:ea typeface="+mn-ea"/>
                <a:cs typeface="+mn-cs"/>
              </a:rPr>
              <a:t> </a:t>
            </a:r>
            <a:r>
              <a:rPr lang="en-NZ" sz="1400" b="0" i="1" u="none" strike="noStrike" kern="1200" err="1">
                <a:solidFill>
                  <a:schemeClr val="tx1"/>
                </a:solidFill>
                <a:effectLst/>
                <a:latin typeface="+mn-lt"/>
                <a:ea typeface="+mn-ea"/>
                <a:cs typeface="+mn-cs"/>
              </a:rPr>
              <a:t>whitinga</a:t>
            </a:r>
            <a:r>
              <a:rPr lang="en-NZ" sz="1400" b="0" i="1" u="none" strike="noStrike" kern="1200">
                <a:solidFill>
                  <a:schemeClr val="tx1"/>
                </a:solidFill>
                <a:effectLst/>
                <a:latin typeface="+mn-lt"/>
                <a:ea typeface="+mn-ea"/>
                <a:cs typeface="+mn-cs"/>
              </a:rPr>
              <a:t> kei </a:t>
            </a:r>
            <a:r>
              <a:rPr lang="en-NZ" sz="1400" b="0" i="1" u="none" strike="noStrike" kern="1200" err="1">
                <a:solidFill>
                  <a:schemeClr val="tx1"/>
                </a:solidFill>
                <a:effectLst/>
                <a:latin typeface="+mn-lt"/>
                <a:ea typeface="+mn-ea"/>
                <a:cs typeface="+mn-cs"/>
              </a:rPr>
              <a:t>runga</a:t>
            </a:r>
            <a:r>
              <a:rPr lang="en-NZ" sz="1400" b="0" i="1" u="none" strike="noStrike" kern="1200">
                <a:solidFill>
                  <a:schemeClr val="tx1"/>
                </a:solidFill>
                <a:effectLst/>
                <a:latin typeface="+mn-lt"/>
                <a:ea typeface="+mn-ea"/>
                <a:cs typeface="+mn-cs"/>
              </a:rPr>
              <a:t> papa </a:t>
            </a:r>
            <a:r>
              <a:rPr lang="en-NZ" sz="1400" b="0" i="1" u="none" strike="noStrike" kern="1200" err="1">
                <a:solidFill>
                  <a:schemeClr val="tx1"/>
                </a:solidFill>
                <a:effectLst/>
                <a:latin typeface="+mn-lt"/>
                <a:ea typeface="+mn-ea"/>
                <a:cs typeface="+mn-cs"/>
              </a:rPr>
              <a:t>tūmataiti</a:t>
            </a:r>
            <a:r>
              <a:rPr lang="en-NZ" sz="1400" b="0" i="1" u="none" strike="noStrike" kern="1200">
                <a:solidFill>
                  <a:schemeClr val="tx1"/>
                </a:solidFill>
                <a:effectLst/>
                <a:latin typeface="+mn-lt"/>
                <a:ea typeface="+mn-ea"/>
                <a:cs typeface="+mn-cs"/>
              </a:rPr>
              <a:t>, me te aha, e ai ki te </a:t>
            </a:r>
            <a:r>
              <a:rPr lang="en-NZ" sz="1400" b="0" i="1" u="none" strike="noStrike" kern="1200" err="1">
                <a:solidFill>
                  <a:schemeClr val="tx1"/>
                </a:solidFill>
                <a:effectLst/>
                <a:latin typeface="+mn-lt"/>
                <a:ea typeface="+mn-ea"/>
                <a:cs typeface="+mn-cs"/>
              </a:rPr>
              <a:t>ture</a:t>
            </a:r>
            <a:r>
              <a:rPr lang="en-NZ" sz="1400" b="0" i="1" u="none" strike="noStrike" kern="1200">
                <a:solidFill>
                  <a:schemeClr val="tx1"/>
                </a:solidFill>
                <a:effectLst/>
                <a:latin typeface="+mn-lt"/>
                <a:ea typeface="+mn-ea"/>
                <a:cs typeface="+mn-cs"/>
              </a:rPr>
              <a:t> me </a:t>
            </a:r>
            <a:r>
              <a:rPr lang="en-NZ" sz="1400" b="0" i="1" u="none" strike="noStrike" kern="1200" err="1">
                <a:solidFill>
                  <a:schemeClr val="tx1"/>
                </a:solidFill>
                <a:effectLst/>
                <a:latin typeface="+mn-lt"/>
                <a:ea typeface="+mn-ea"/>
                <a:cs typeface="+mn-cs"/>
              </a:rPr>
              <a:t>whai</a:t>
            </a:r>
            <a:r>
              <a:rPr lang="en-NZ" sz="1400" b="0" i="1" u="none" strike="noStrike" kern="1200">
                <a:solidFill>
                  <a:schemeClr val="tx1"/>
                </a:solidFill>
                <a:effectLst/>
                <a:latin typeface="+mn-lt"/>
                <a:ea typeface="+mn-ea"/>
                <a:cs typeface="+mn-cs"/>
              </a:rPr>
              <a:t> tohu e tika ana mō te </a:t>
            </a:r>
            <a:r>
              <a:rPr lang="en-NZ" sz="1400" b="0" i="1" u="none" strike="noStrike" kern="1200" err="1">
                <a:solidFill>
                  <a:schemeClr val="tx1"/>
                </a:solidFill>
                <a:effectLst/>
                <a:latin typeface="+mn-lt"/>
                <a:ea typeface="+mn-ea"/>
                <a:cs typeface="+mn-cs"/>
              </a:rPr>
              <a:t>nui</a:t>
            </a:r>
            <a:r>
              <a:rPr lang="en-NZ" sz="1400" b="0" i="1" u="none" strike="noStrike" kern="1200">
                <a:solidFill>
                  <a:schemeClr val="tx1"/>
                </a:solidFill>
                <a:effectLst/>
                <a:latin typeface="+mn-lt"/>
                <a:ea typeface="+mn-ea"/>
                <a:cs typeface="+mn-cs"/>
              </a:rPr>
              <a:t> o ngā waka haere.</a:t>
            </a:r>
          </a:p>
          <a:p>
            <a:pPr defTabSz="990752">
              <a:defRPr/>
            </a:pPr>
            <a:r>
              <a:rPr lang="en-NZ" sz="1400" b="0" i="1" u="none" strike="noStrike" kern="1200">
                <a:solidFill>
                  <a:schemeClr val="tx1"/>
                </a:solidFill>
                <a:effectLst/>
                <a:latin typeface="+mn-lt"/>
                <a:ea typeface="+mn-ea"/>
                <a:cs typeface="+mn-cs"/>
              </a:rPr>
              <a:t>Pikitia 4 he </a:t>
            </a:r>
            <a:r>
              <a:rPr lang="en-NZ" sz="1400" b="0" i="1" u="none" strike="noStrike" kern="1200" err="1">
                <a:solidFill>
                  <a:schemeClr val="tx1"/>
                </a:solidFill>
                <a:effectLst/>
                <a:latin typeface="+mn-lt"/>
                <a:ea typeface="+mn-ea"/>
                <a:cs typeface="+mn-cs"/>
              </a:rPr>
              <a:t>whakaatu</a:t>
            </a:r>
            <a:r>
              <a:rPr lang="en-NZ" sz="1400" b="0" i="1" u="none" strike="noStrike" kern="1200">
                <a:solidFill>
                  <a:schemeClr val="tx1"/>
                </a:solidFill>
                <a:effectLst/>
                <a:latin typeface="+mn-lt"/>
                <a:ea typeface="+mn-ea"/>
                <a:cs typeface="+mn-cs"/>
              </a:rPr>
              <a:t> i </a:t>
            </a:r>
            <a:r>
              <a:rPr lang="en-NZ" sz="1400" b="0" i="1" u="none" strike="noStrike" kern="1200" err="1">
                <a:solidFill>
                  <a:schemeClr val="tx1"/>
                </a:solidFill>
                <a:effectLst/>
                <a:latin typeface="+mn-lt"/>
                <a:ea typeface="+mn-ea"/>
                <a:cs typeface="+mn-cs"/>
              </a:rPr>
              <a:t>tētahi</a:t>
            </a:r>
            <a:r>
              <a:rPr lang="en-NZ" sz="1400" b="0" i="1" u="none" strike="noStrike" kern="1200">
                <a:solidFill>
                  <a:schemeClr val="tx1"/>
                </a:solidFill>
                <a:effectLst/>
                <a:latin typeface="+mn-lt"/>
                <a:ea typeface="+mn-ea"/>
                <a:cs typeface="+mn-cs"/>
              </a:rPr>
              <a:t> </a:t>
            </a:r>
            <a:r>
              <a:rPr lang="en-NZ" sz="1400" b="0" i="1" u="none" strike="noStrike" kern="1200" err="1">
                <a:solidFill>
                  <a:schemeClr val="tx1"/>
                </a:solidFill>
                <a:effectLst/>
                <a:latin typeface="+mn-lt"/>
                <a:ea typeface="+mn-ea"/>
                <a:cs typeface="+mn-cs"/>
              </a:rPr>
              <a:t>whitinga</a:t>
            </a:r>
            <a:r>
              <a:rPr lang="en-NZ" sz="1400" b="0" i="1" u="none" strike="noStrike" kern="1200">
                <a:solidFill>
                  <a:schemeClr val="tx1"/>
                </a:solidFill>
                <a:effectLst/>
                <a:latin typeface="+mn-lt"/>
                <a:ea typeface="+mn-ea"/>
                <a:cs typeface="+mn-cs"/>
              </a:rPr>
              <a:t> </a:t>
            </a:r>
            <a:r>
              <a:rPr lang="en-NZ" sz="1400" b="0" i="1" u="none" strike="noStrike" kern="1200" err="1">
                <a:solidFill>
                  <a:schemeClr val="tx1"/>
                </a:solidFill>
                <a:effectLst/>
                <a:latin typeface="+mn-lt"/>
                <a:ea typeface="+mn-ea"/>
                <a:cs typeface="+mn-cs"/>
              </a:rPr>
              <a:t>whai</a:t>
            </a:r>
            <a:r>
              <a:rPr lang="en-NZ" sz="1400" b="0" i="1" u="none" strike="noStrike" kern="1200">
                <a:solidFill>
                  <a:schemeClr val="tx1"/>
                </a:solidFill>
                <a:effectLst/>
                <a:latin typeface="+mn-lt"/>
                <a:ea typeface="+mn-ea"/>
                <a:cs typeface="+mn-cs"/>
              </a:rPr>
              <a:t> tohu rerewhenua, tohu </a:t>
            </a:r>
            <a:r>
              <a:rPr lang="en-NZ" sz="1400" b="0" i="1" u="none" strike="noStrike" kern="1200" err="1">
                <a:solidFill>
                  <a:schemeClr val="tx1"/>
                </a:solidFill>
                <a:effectLst/>
                <a:latin typeface="+mn-lt"/>
                <a:ea typeface="+mn-ea"/>
                <a:cs typeface="+mn-cs"/>
              </a:rPr>
              <a:t>Tautū</a:t>
            </a:r>
            <a:r>
              <a:rPr lang="en-NZ" sz="1400" b="0" i="1" u="none" strike="noStrike" kern="1200">
                <a:solidFill>
                  <a:schemeClr val="tx1"/>
                </a:solidFill>
                <a:effectLst/>
                <a:latin typeface="+mn-lt"/>
                <a:ea typeface="+mn-ea"/>
                <a:cs typeface="+mn-cs"/>
              </a:rPr>
              <a:t>, tohu 'Kia </a:t>
            </a:r>
            <a:r>
              <a:rPr lang="en-NZ" sz="1400" b="0" i="1" u="none" strike="noStrike" kern="1200" err="1">
                <a:solidFill>
                  <a:schemeClr val="tx1"/>
                </a:solidFill>
                <a:effectLst/>
                <a:latin typeface="+mn-lt"/>
                <a:ea typeface="+mn-ea"/>
                <a:cs typeface="+mn-cs"/>
              </a:rPr>
              <a:t>mataara</a:t>
            </a:r>
            <a:r>
              <a:rPr lang="en-NZ" sz="1400" b="0" i="1" u="none" strike="noStrike" kern="1200">
                <a:solidFill>
                  <a:schemeClr val="tx1"/>
                </a:solidFill>
                <a:effectLst/>
                <a:latin typeface="+mn-lt"/>
                <a:ea typeface="+mn-ea"/>
                <a:cs typeface="+mn-cs"/>
              </a:rPr>
              <a:t> ki ngā rerewhenua'. </a:t>
            </a:r>
            <a:r>
              <a:rPr lang="en-NZ" i="1"/>
              <a:t> </a:t>
            </a:r>
            <a:r>
              <a:rPr lang="en-NZ" sz="1400" b="0" i="1" u="none" strike="noStrike" kern="1200">
                <a:solidFill>
                  <a:schemeClr val="tx1"/>
                </a:solidFill>
                <a:effectLst/>
                <a:latin typeface="+mn-lt"/>
                <a:ea typeface="+mn-ea"/>
                <a:cs typeface="+mn-cs"/>
              </a:rPr>
              <a:t>Ko </a:t>
            </a:r>
            <a:r>
              <a:rPr lang="en-NZ" sz="1400" b="0" i="1" u="none" strike="noStrike" kern="1200" err="1">
                <a:solidFill>
                  <a:schemeClr val="tx1"/>
                </a:solidFill>
                <a:effectLst/>
                <a:latin typeface="+mn-lt"/>
                <a:ea typeface="+mn-ea"/>
                <a:cs typeface="+mn-cs"/>
              </a:rPr>
              <a:t>tētahi</a:t>
            </a:r>
            <a:r>
              <a:rPr lang="en-NZ" sz="1400" b="0" i="1" u="none" strike="noStrike" kern="1200">
                <a:solidFill>
                  <a:schemeClr val="tx1"/>
                </a:solidFill>
                <a:effectLst/>
                <a:latin typeface="+mn-lt"/>
                <a:ea typeface="+mn-ea"/>
                <a:cs typeface="+mn-cs"/>
              </a:rPr>
              <a:t> tohu </a:t>
            </a:r>
            <a:r>
              <a:rPr lang="en-NZ" sz="1400" b="0" i="1" u="none" strike="noStrike" kern="1200" err="1">
                <a:solidFill>
                  <a:schemeClr val="tx1"/>
                </a:solidFill>
                <a:effectLst/>
                <a:latin typeface="+mn-lt"/>
                <a:ea typeface="+mn-ea"/>
                <a:cs typeface="+mn-cs"/>
              </a:rPr>
              <a:t>anō</a:t>
            </a:r>
            <a:r>
              <a:rPr lang="en-NZ" sz="1400" b="0" i="1" u="none" strike="noStrike" kern="1200">
                <a:solidFill>
                  <a:schemeClr val="tx1"/>
                </a:solidFill>
                <a:effectLst/>
                <a:latin typeface="+mn-lt"/>
                <a:ea typeface="+mn-ea"/>
                <a:cs typeface="+mn-cs"/>
              </a:rPr>
              <a:t> hei </a:t>
            </a:r>
            <a:r>
              <a:rPr lang="en-NZ" sz="1400" b="0" i="1" u="none" strike="noStrike" kern="1200" err="1">
                <a:solidFill>
                  <a:schemeClr val="tx1"/>
                </a:solidFill>
                <a:effectLst/>
                <a:latin typeface="+mn-lt"/>
                <a:ea typeface="+mn-ea"/>
                <a:cs typeface="+mn-cs"/>
              </a:rPr>
              <a:t>whakahere</a:t>
            </a:r>
            <a:r>
              <a:rPr lang="en-NZ" sz="1400" b="0" i="1" u="none" strike="noStrike" kern="1200">
                <a:solidFill>
                  <a:schemeClr val="tx1"/>
                </a:solidFill>
                <a:effectLst/>
                <a:latin typeface="+mn-lt"/>
                <a:ea typeface="+mn-ea"/>
                <a:cs typeface="+mn-cs"/>
              </a:rPr>
              <a:t> i ngā waka </a:t>
            </a:r>
            <a:r>
              <a:rPr lang="en-NZ" sz="1400" b="0" i="1" u="none" strike="noStrike" kern="1200" err="1">
                <a:solidFill>
                  <a:schemeClr val="tx1"/>
                </a:solidFill>
                <a:effectLst/>
                <a:latin typeface="+mn-lt"/>
                <a:ea typeface="+mn-ea"/>
                <a:cs typeface="+mn-cs"/>
              </a:rPr>
              <a:t>taumaha</a:t>
            </a:r>
            <a:r>
              <a:rPr lang="en-NZ" sz="1400" b="0" i="1" u="none" strike="noStrike" kern="1200">
                <a:solidFill>
                  <a:schemeClr val="tx1"/>
                </a:solidFill>
                <a:effectLst/>
                <a:latin typeface="+mn-lt"/>
                <a:ea typeface="+mn-ea"/>
                <a:cs typeface="+mn-cs"/>
              </a:rPr>
              <a:t> e </a:t>
            </a:r>
            <a:r>
              <a:rPr lang="en-NZ" sz="1400" b="0" i="1" u="none" strike="noStrike" kern="1200" err="1">
                <a:solidFill>
                  <a:schemeClr val="tx1"/>
                </a:solidFill>
                <a:effectLst/>
                <a:latin typeface="+mn-lt"/>
                <a:ea typeface="+mn-ea"/>
                <a:cs typeface="+mn-cs"/>
              </a:rPr>
              <a:t>roa</a:t>
            </a:r>
            <a:r>
              <a:rPr lang="en-NZ" sz="1400" b="0" i="1" u="none" strike="noStrike" kern="1200">
                <a:solidFill>
                  <a:schemeClr val="tx1"/>
                </a:solidFill>
                <a:effectLst/>
                <a:latin typeface="+mn-lt"/>
                <a:ea typeface="+mn-ea"/>
                <a:cs typeface="+mn-cs"/>
              </a:rPr>
              <a:t> </a:t>
            </a:r>
            <a:r>
              <a:rPr lang="en-NZ" sz="1400" b="0" i="1" u="none" strike="noStrike" kern="1200" err="1">
                <a:solidFill>
                  <a:schemeClr val="tx1"/>
                </a:solidFill>
                <a:effectLst/>
                <a:latin typeface="+mn-lt"/>
                <a:ea typeface="+mn-ea"/>
                <a:cs typeface="+mn-cs"/>
              </a:rPr>
              <a:t>atu</a:t>
            </a:r>
            <a:r>
              <a:rPr lang="en-NZ" sz="1400" b="0" i="1" u="none" strike="noStrike" kern="1200">
                <a:solidFill>
                  <a:schemeClr val="tx1"/>
                </a:solidFill>
                <a:effectLst/>
                <a:latin typeface="+mn-lt"/>
                <a:ea typeface="+mn-ea"/>
                <a:cs typeface="+mn-cs"/>
              </a:rPr>
              <a:t> ana i </a:t>
            </a:r>
            <a:r>
              <a:rPr lang="en-NZ" sz="1400" b="0" i="1" u="none" strike="noStrike" kern="1200" err="1">
                <a:solidFill>
                  <a:schemeClr val="tx1"/>
                </a:solidFill>
                <a:effectLst/>
                <a:latin typeface="+mn-lt"/>
                <a:ea typeface="+mn-ea"/>
                <a:cs typeface="+mn-cs"/>
              </a:rPr>
              <a:t>tētahi</a:t>
            </a:r>
            <a:r>
              <a:rPr lang="en-NZ" sz="1400" b="0" i="1" u="none" strike="noStrike" kern="1200">
                <a:solidFill>
                  <a:schemeClr val="tx1"/>
                </a:solidFill>
                <a:effectLst/>
                <a:latin typeface="+mn-lt"/>
                <a:ea typeface="+mn-ea"/>
                <a:cs typeface="+mn-cs"/>
              </a:rPr>
              <a:t> </a:t>
            </a:r>
            <a:r>
              <a:rPr lang="en-NZ" sz="1400" b="0" i="1" u="none" strike="noStrike" kern="1200" err="1">
                <a:solidFill>
                  <a:schemeClr val="tx1"/>
                </a:solidFill>
                <a:effectLst/>
                <a:latin typeface="+mn-lt"/>
                <a:ea typeface="+mn-ea"/>
                <a:cs typeface="+mn-cs"/>
              </a:rPr>
              <a:t>momo</a:t>
            </a:r>
            <a:r>
              <a:rPr lang="en-NZ" sz="1400" b="0" i="1" u="none" strike="noStrike" kern="1200">
                <a:solidFill>
                  <a:schemeClr val="tx1"/>
                </a:solidFill>
                <a:effectLst/>
                <a:latin typeface="+mn-lt"/>
                <a:ea typeface="+mn-ea"/>
                <a:cs typeface="+mn-cs"/>
              </a:rPr>
              <a:t> </a:t>
            </a:r>
            <a:r>
              <a:rPr lang="en-NZ" sz="1400" b="0" i="1" u="none" strike="noStrike" kern="1200" err="1">
                <a:solidFill>
                  <a:schemeClr val="tx1"/>
                </a:solidFill>
                <a:effectLst/>
                <a:latin typeface="+mn-lt"/>
                <a:ea typeface="+mn-ea"/>
                <a:cs typeface="+mn-cs"/>
              </a:rPr>
              <a:t>tautohunga</a:t>
            </a:r>
            <a:r>
              <a:rPr lang="en-NZ" sz="1400" b="0" i="1" u="none" strike="noStrike" kern="1200">
                <a:solidFill>
                  <a:schemeClr val="tx1"/>
                </a:solidFill>
                <a:effectLst/>
                <a:latin typeface="+mn-lt"/>
                <a:ea typeface="+mn-ea"/>
                <a:cs typeface="+mn-cs"/>
              </a:rPr>
              <a:t>.</a:t>
            </a:r>
            <a:r>
              <a:rPr lang="en-NZ" i="1"/>
              <a:t> </a:t>
            </a:r>
            <a:endParaRPr lang="en-NZ" b="1" i="1"/>
          </a:p>
          <a:p>
            <a:pPr defTabSz="990752">
              <a:defRPr/>
            </a:pPr>
            <a:endParaRPr lang="en-NZ" b="1" i="1"/>
          </a:p>
          <a:p>
            <a:pPr defTabSz="990752">
              <a:defRPr/>
            </a:pPr>
            <a:endParaRPr lang="en-NZ" b="1" i="1"/>
          </a:p>
          <a:p>
            <a:pPr defTabSz="990752">
              <a:defRPr/>
            </a:pPr>
            <a:r>
              <a:rPr lang="en-NZ" b="1" i="1"/>
              <a:t>Talking points:</a:t>
            </a:r>
            <a:endParaRPr lang="en-NZ"/>
          </a:p>
          <a:p>
            <a:pPr marL="247688" indent="-247688">
              <a:buAutoNum type="alphaUcPeriod"/>
            </a:pPr>
            <a:endParaRPr lang="en-NZ"/>
          </a:p>
          <a:p>
            <a:r>
              <a:rPr lang="en-NZ"/>
              <a:t>“Here you can see different examples of level crossings. These are the only places where you are allowed to cross the train tracks. Some level crossings have lights and bells that tell you when a train is coming. Others do not have lights and bells, they only have STOP or Give Way signs. If you’re driving in the car with your parents/whanau they need to stop and look both ways. They must only drive across when there are no trains in sight.”</a:t>
            </a:r>
          </a:p>
          <a:p>
            <a:endParaRPr lang="en-NZ"/>
          </a:p>
          <a:p>
            <a:r>
              <a:rPr lang="en-NZ" sz="1400" i="1"/>
              <a:t>Note:</a:t>
            </a:r>
          </a:p>
          <a:p>
            <a:r>
              <a:rPr lang="en-NZ" sz="1400" i="1"/>
              <a:t>Picture 1 shows a pedestrian level crossing. You must stop behind the yellow line and look both ways before crossings. You can only cross if the lights and bells are not operating.</a:t>
            </a:r>
          </a:p>
          <a:p>
            <a:r>
              <a:rPr lang="en-NZ" sz="1400" i="1"/>
              <a:t>Picture 2 shows a rural level crossing with lights and bells only.</a:t>
            </a:r>
          </a:p>
          <a:p>
            <a:r>
              <a:rPr lang="en-NZ" sz="1400" i="1"/>
              <a:t>Picture 3 shows a crossing on private land which is required by law to have signage appropriate to the heaviness of the traffic flow.</a:t>
            </a:r>
          </a:p>
          <a:p>
            <a:r>
              <a:rPr lang="en-NZ" sz="1400" i="1"/>
              <a:t>Picture 4 shows a level crossing with a crossbuck, a Stop sign, and a ‘Look for trains’ sign. Another sign restricts heavy vehicles over a certain length. </a:t>
            </a:r>
          </a:p>
          <a:p>
            <a:endParaRPr lang="en-NZ" sz="1400" i="1"/>
          </a:p>
          <a:p>
            <a:pPr defTabSz="990752">
              <a:defRPr/>
            </a:pPr>
            <a:endParaRPr lang="en-NZ" sz="1400" b="0" i="0">
              <a:highlight>
                <a:srgbClr val="FFFF00"/>
              </a:highlight>
            </a:endParaRPr>
          </a:p>
          <a:p>
            <a:endParaRPr lang="en-NZ" sz="1400">
              <a:highlight>
                <a:srgbClr val="FFFF00"/>
              </a:highlight>
            </a:endParaRPr>
          </a:p>
          <a:p>
            <a:endParaRPr lang="en-NZ" sz="1400" i="1"/>
          </a:p>
          <a:p>
            <a:endParaRPr lang="en-NZ"/>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8</a:t>
            </a:fld>
            <a:endParaRPr lang="en-NZ"/>
          </a:p>
        </p:txBody>
      </p:sp>
    </p:spTree>
    <p:extLst>
      <p:ext uri="{BB962C8B-B14F-4D97-AF65-F5344CB8AC3E}">
        <p14:creationId xmlns:p14="http://schemas.microsoft.com/office/powerpoint/2010/main" val="30787497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61038" cy="3240088"/>
          </a:xfrm>
          <a:prstGeom prst="rect">
            <a:avLst/>
          </a:prstGeom>
        </p:spPr>
      </p:sp>
      <p:sp>
        <p:nvSpPr>
          <p:cNvPr id="3" name="Notes Placeholder 2"/>
          <p:cNvSpPr>
            <a:spLocks noGrp="1"/>
          </p:cNvSpPr>
          <p:nvPr>
            <p:ph type="body" idx="1"/>
          </p:nvPr>
        </p:nvSpPr>
        <p:spPr>
          <a:xfrm>
            <a:off x="731521" y="4620578"/>
            <a:ext cx="5852160" cy="3780473"/>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b="1" i="1"/>
              <a:t>Hei tohu kōrero:</a:t>
            </a:r>
          </a:p>
          <a:p>
            <a:endParaRPr lang="en-NZ" b="0" i="1"/>
          </a:p>
          <a:p>
            <a:r>
              <a:rPr lang="en-NZ" sz="1400" b="0" i="0" u="none" strike="noStrike" kern="1200">
                <a:solidFill>
                  <a:schemeClr val="tx1"/>
                </a:solidFill>
                <a:effectLst/>
                <a:latin typeface="+mn-lt"/>
                <a:ea typeface="+mn-ea"/>
                <a:cs typeface="+mn-cs"/>
              </a:rPr>
              <a:t>“I te </a:t>
            </a:r>
            <a:r>
              <a:rPr lang="en-NZ" sz="1400" b="0" i="0" u="none" strike="noStrike" kern="1200" err="1">
                <a:solidFill>
                  <a:schemeClr val="tx1"/>
                </a:solidFill>
                <a:effectLst/>
                <a:latin typeface="+mn-lt"/>
                <a:ea typeface="+mn-ea"/>
                <a:cs typeface="+mn-cs"/>
              </a:rPr>
              <a:t>wā</a:t>
            </a:r>
            <a:r>
              <a:rPr lang="en-NZ" sz="1400" b="0" i="0" u="none" strike="noStrike" kern="1200">
                <a:solidFill>
                  <a:schemeClr val="tx1"/>
                </a:solidFill>
                <a:effectLst/>
                <a:latin typeface="+mn-lt"/>
                <a:ea typeface="+mn-ea"/>
                <a:cs typeface="+mn-cs"/>
              </a:rPr>
              <a:t> e whakawhiti ana i </a:t>
            </a:r>
            <a:r>
              <a:rPr lang="en-NZ" sz="1400" b="0" i="0" u="none" strike="noStrike" kern="1200" err="1">
                <a:solidFill>
                  <a:schemeClr val="tx1"/>
                </a:solidFill>
                <a:effectLst/>
                <a:latin typeface="+mn-lt"/>
                <a:ea typeface="+mn-ea"/>
                <a:cs typeface="+mn-cs"/>
              </a:rPr>
              <a:t>tētahi</a:t>
            </a:r>
            <a:r>
              <a:rPr lang="en-NZ" sz="1400" b="0" i="0" u="none" strike="noStrike" kern="1200">
                <a:solidFill>
                  <a:schemeClr val="tx1"/>
                </a:solidFill>
                <a:effectLst/>
                <a:latin typeface="+mn-lt"/>
                <a:ea typeface="+mn-ea"/>
                <a:cs typeface="+mn-cs"/>
              </a:rPr>
              <a:t> ara whakawhiti, me</a:t>
            </a:r>
            <a:r>
              <a:rPr lang="en-NZ" b="0"/>
              <a:t> </a:t>
            </a:r>
            <a:r>
              <a:rPr lang="en-NZ" sz="1400" b="0" i="0" u="none" strike="noStrike" kern="1200" err="1">
                <a:solidFill>
                  <a:schemeClr val="tx1"/>
                </a:solidFill>
                <a:effectLst/>
                <a:latin typeface="+mn-lt"/>
                <a:ea typeface="+mn-ea"/>
                <a:cs typeface="+mn-cs"/>
              </a:rPr>
              <a:t>Tautū</a:t>
            </a:r>
            <a:r>
              <a:rPr lang="en-NZ" sz="1400" b="0" i="0" u="none" strike="noStrike" kern="1200">
                <a:solidFill>
                  <a:schemeClr val="tx1"/>
                </a:solidFill>
                <a:effectLst/>
                <a:latin typeface="+mn-lt"/>
                <a:ea typeface="+mn-ea"/>
                <a:cs typeface="+mn-cs"/>
              </a:rPr>
              <a:t> ki muri </a:t>
            </a:r>
            <a:r>
              <a:rPr lang="en-NZ" sz="1400" b="0" i="0" u="none" strike="noStrike" kern="1200" err="1">
                <a:solidFill>
                  <a:schemeClr val="tx1"/>
                </a:solidFill>
                <a:effectLst/>
                <a:latin typeface="+mn-lt"/>
                <a:ea typeface="+mn-ea"/>
                <a:cs typeface="+mn-cs"/>
              </a:rPr>
              <a:t>atu</a:t>
            </a:r>
            <a:r>
              <a:rPr lang="en-NZ" sz="1400" b="0" i="0" u="none" strike="noStrike" kern="1200">
                <a:solidFill>
                  <a:schemeClr val="tx1"/>
                </a:solidFill>
                <a:effectLst/>
                <a:latin typeface="+mn-lt"/>
                <a:ea typeface="+mn-ea"/>
                <a:cs typeface="+mn-cs"/>
              </a:rPr>
              <a:t> o te </a:t>
            </a:r>
            <a:r>
              <a:rPr lang="en-NZ" sz="1400" b="0" i="0" u="none" strike="noStrike" kern="1200" err="1">
                <a:solidFill>
                  <a:schemeClr val="tx1"/>
                </a:solidFill>
                <a:effectLst/>
                <a:latin typeface="+mn-lt"/>
                <a:ea typeface="+mn-ea"/>
                <a:cs typeface="+mn-cs"/>
              </a:rPr>
              <a:t>ripa</a:t>
            </a:r>
            <a:r>
              <a:rPr lang="en-NZ" b="0"/>
              <a:t> </a:t>
            </a:r>
            <a:r>
              <a:rPr lang="en-NZ" sz="1400" b="0" i="0" u="none" strike="noStrike" kern="1200" err="1">
                <a:solidFill>
                  <a:schemeClr val="tx1"/>
                </a:solidFill>
                <a:effectLst/>
                <a:latin typeface="+mn-lt"/>
                <a:ea typeface="+mn-ea"/>
                <a:cs typeface="+mn-cs"/>
              </a:rPr>
              <a:t>Titiro</a:t>
            </a:r>
            <a:r>
              <a:rPr lang="en-NZ" sz="1400" b="0" i="0" u="none" strike="noStrike" kern="1200">
                <a:solidFill>
                  <a:schemeClr val="tx1"/>
                </a:solidFill>
                <a:effectLst/>
                <a:latin typeface="+mn-lt"/>
                <a:ea typeface="+mn-ea"/>
                <a:cs typeface="+mn-cs"/>
              </a:rPr>
              <a:t> ki ngā taha e </a:t>
            </a:r>
            <a:r>
              <a:rPr lang="en-NZ" sz="1400" b="0" i="0" u="none" strike="noStrike" kern="1200" err="1">
                <a:solidFill>
                  <a:schemeClr val="tx1"/>
                </a:solidFill>
                <a:effectLst/>
                <a:latin typeface="+mn-lt"/>
                <a:ea typeface="+mn-ea"/>
                <a:cs typeface="+mn-cs"/>
              </a:rPr>
              <a:t>rua</a:t>
            </a:r>
            <a:r>
              <a:rPr lang="en-NZ" b="0"/>
              <a:t> </a:t>
            </a:r>
            <a:r>
              <a:rPr lang="en-NZ" sz="1400" b="0" i="0" u="none" strike="noStrike" kern="1200" err="1">
                <a:solidFill>
                  <a:schemeClr val="tx1"/>
                </a:solidFill>
                <a:effectLst/>
                <a:latin typeface="+mn-lt"/>
                <a:ea typeface="+mn-ea"/>
                <a:cs typeface="+mn-cs"/>
              </a:rPr>
              <a:t>Whakarongo</a:t>
            </a:r>
            <a:r>
              <a:rPr lang="en-NZ" sz="1400" b="0" i="0" u="none" strike="noStrike" kern="1200">
                <a:solidFill>
                  <a:schemeClr val="tx1"/>
                </a:solidFill>
                <a:effectLst/>
                <a:latin typeface="+mn-lt"/>
                <a:ea typeface="+mn-ea"/>
                <a:cs typeface="+mn-cs"/>
              </a:rPr>
              <a:t> ki te ahunga mai o te rerewhenua, ā</a:t>
            </a:r>
            <a:r>
              <a:rPr lang="en-NZ" b="0"/>
              <a:t> </a:t>
            </a:r>
            <a:r>
              <a:rPr lang="en-NZ" sz="1400" b="0" i="0" u="none" strike="noStrike" kern="1200" err="1">
                <a:solidFill>
                  <a:schemeClr val="tx1"/>
                </a:solidFill>
                <a:effectLst/>
                <a:latin typeface="+mn-lt"/>
                <a:ea typeface="+mn-ea"/>
                <a:cs typeface="+mn-cs"/>
              </a:rPr>
              <a:t>Whakaaro</a:t>
            </a:r>
            <a:r>
              <a:rPr lang="en-NZ" sz="1400" b="0" i="0" u="none" strike="noStrike" kern="1200">
                <a:solidFill>
                  <a:schemeClr val="tx1"/>
                </a:solidFill>
                <a:effectLst/>
                <a:latin typeface="+mn-lt"/>
                <a:ea typeface="+mn-ea"/>
                <a:cs typeface="+mn-cs"/>
              </a:rPr>
              <a:t>, e </a:t>
            </a:r>
            <a:r>
              <a:rPr lang="en-NZ" sz="1400" b="0" i="0" u="none" strike="noStrike" kern="1200" err="1">
                <a:solidFill>
                  <a:schemeClr val="tx1"/>
                </a:solidFill>
                <a:effectLst/>
                <a:latin typeface="+mn-lt"/>
                <a:ea typeface="+mn-ea"/>
                <a:cs typeface="+mn-cs"/>
              </a:rPr>
              <a:t>haumaru</a:t>
            </a:r>
            <a:r>
              <a:rPr lang="en-NZ" sz="1400" b="0" i="0" u="none" strike="noStrike" kern="1200">
                <a:solidFill>
                  <a:schemeClr val="tx1"/>
                </a:solidFill>
                <a:effectLst/>
                <a:latin typeface="+mn-lt"/>
                <a:ea typeface="+mn-ea"/>
                <a:cs typeface="+mn-cs"/>
              </a:rPr>
              <a:t> ana ki te whakawhiti?”</a:t>
            </a:r>
            <a:endParaRPr lang="en-NZ" b="0" i="1"/>
          </a:p>
          <a:p>
            <a:endParaRPr lang="en-NZ" b="1" i="1"/>
          </a:p>
          <a:p>
            <a:endParaRPr lang="en-NZ" b="1" i="1"/>
          </a:p>
          <a:p>
            <a:r>
              <a:rPr lang="en-NZ" b="1" i="1"/>
              <a:t>Talking points:</a:t>
            </a:r>
          </a:p>
          <a:p>
            <a:endParaRPr lang="en-NZ" b="1" i="1"/>
          </a:p>
          <a:p>
            <a:r>
              <a:rPr lang="en-NZ" b="0" i="0"/>
              <a:t>“When crossing the train tracks at a railway level crossing, you must always STOP behind the line, LOOK both ways for trains, LISTEN for trains coming, and THINK, is it safe to cross?”</a:t>
            </a:r>
          </a:p>
          <a:p>
            <a:endParaRPr lang="en-NZ" b="0" i="0"/>
          </a:p>
          <a:p>
            <a:endParaRPr lang="en-NZ"/>
          </a:p>
        </p:txBody>
      </p:sp>
      <p:sp>
        <p:nvSpPr>
          <p:cNvPr id="4" name="Slide Number Placeholder 3"/>
          <p:cNvSpPr>
            <a:spLocks noGrp="1"/>
          </p:cNvSpPr>
          <p:nvPr>
            <p:ph type="sldNum" sz="quarter" idx="5"/>
          </p:nvPr>
        </p:nvSpPr>
        <p:spPr>
          <a:xfrm>
            <a:off x="4143589" y="9119475"/>
            <a:ext cx="3169920" cy="481726"/>
          </a:xfrm>
          <a:prstGeom prst="rect">
            <a:avLst/>
          </a:prstGeom>
        </p:spPr>
        <p:txBody>
          <a:bodyPr/>
          <a:lstStyle/>
          <a:p>
            <a:fld id="{11867359-BB8D-4063-9739-3710AE94D246}" type="slidenum">
              <a:rPr lang="en-NZ" smtClean="0"/>
              <a:t>9</a:t>
            </a:fld>
            <a:endParaRPr lang="en-NZ"/>
          </a:p>
        </p:txBody>
      </p:sp>
    </p:spTree>
    <p:extLst>
      <p:ext uri="{BB962C8B-B14F-4D97-AF65-F5344CB8AC3E}">
        <p14:creationId xmlns:p14="http://schemas.microsoft.com/office/powerpoint/2010/main" val="2921421822"/>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5.png"/><Relationship Id="rId3" Type="http://schemas.microsoft.com/office/2007/relationships/hdphoto" Target="../media/hdphoto1.wdp"/><Relationship Id="rId7" Type="http://schemas.microsoft.com/office/2007/relationships/hdphoto" Target="../media/hdphoto2.wdp"/><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6.gif"/></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0.png"/><Relationship Id="rId3" Type="http://schemas.microsoft.com/office/2007/relationships/hdphoto" Target="../media/hdphoto3.wdp"/><Relationship Id="rId7"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gif"/><Relationship Id="rId5" Type="http://schemas.openxmlformats.org/officeDocument/2006/relationships/image" Target="../media/image9.png"/><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07/relationships/hdphoto" Target="../media/hdphoto4.wdp"/><Relationship Id="rId7" Type="http://schemas.openxmlformats.org/officeDocument/2006/relationships/image" Target="../media/image6.gif"/><Relationship Id="rId2" Type="http://schemas.openxmlformats.org/officeDocument/2006/relationships/image" Target="../media/image11.png"/><Relationship Id="rId1" Type="http://schemas.openxmlformats.org/officeDocument/2006/relationships/slideMaster" Target="../slideMasters/slideMaster1.xml"/><Relationship Id="rId6" Type="http://schemas.microsoft.com/office/2007/relationships/hdphoto" Target="../media/hdphoto5.wdp"/><Relationship Id="rId5" Type="http://schemas.openxmlformats.org/officeDocument/2006/relationships/image" Target="../media/image12.png"/><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4.png"/><Relationship Id="rId4" Type="http://schemas.microsoft.com/office/2007/relationships/hdphoto" Target="../media/hdphoto6.wdp"/></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4.png"/><Relationship Id="rId4" Type="http://schemas.microsoft.com/office/2007/relationships/hdphoto" Target="../media/hdphoto6.wdp"/></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4.png"/><Relationship Id="rId4" Type="http://schemas.microsoft.com/office/2007/relationships/hdphoto" Target="../media/hdphoto6.wdp"/></Relationships>
</file>

<file path=ppt/slideLayouts/_rels/slideLayout7.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4CCA52D-8605-EE3F-37DB-DE21D98246CE}"/>
              </a:ext>
            </a:extLst>
          </p:cNvPr>
          <p:cNvSpPr/>
          <p:nvPr userDrawn="1"/>
        </p:nvSpPr>
        <p:spPr>
          <a:xfrm>
            <a:off x="0" y="0"/>
            <a:ext cx="12192000" cy="6893560"/>
          </a:xfrm>
          <a:prstGeom prst="rect">
            <a:avLst/>
          </a:prstGeom>
          <a:gradFill flip="none" rotWithShape="1">
            <a:gsLst>
              <a:gs pos="0">
                <a:srgbClr val="EAF2FA"/>
              </a:gs>
              <a:gs pos="40000">
                <a:schemeClr val="accent5">
                  <a:lumMod val="20000"/>
                  <a:lumOff val="80000"/>
                </a:schemeClr>
              </a:gs>
              <a:gs pos="63000">
                <a:srgbClr val="9AD3EA"/>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8" name="Picture 7" descr="A cartoon face with a black background&#10;&#10;Description automatically generated">
            <a:extLst>
              <a:ext uri="{FF2B5EF4-FFF2-40B4-BE49-F238E27FC236}">
                <a16:creationId xmlns:a16="http://schemas.microsoft.com/office/drawing/2014/main" id="{D8BA97FE-73B4-C0CE-981E-78E221BA8E89}"/>
              </a:ext>
            </a:extLst>
          </p:cNvPr>
          <p:cNvPicPr>
            <a:picLocks noChangeAspect="1"/>
          </p:cNvPicPr>
          <p:nvPr userDrawn="1"/>
        </p:nvPicPr>
        <p:blipFill rotWithShape="1">
          <a:blip r:embed="rId2" cstate="email">
            <a:extLst>
              <a:ext uri="{BEBA8EAE-BF5A-486C-A8C5-ECC9F3942E4B}">
                <a14:imgProps xmlns:a14="http://schemas.microsoft.com/office/drawing/2010/main">
                  <a14:imgLayer r:embed="rId3">
                    <a14:imgEffect>
                      <a14:colorTemperature colorTemp="5612"/>
                    </a14:imgEffect>
                    <a14:imgEffect>
                      <a14:saturation sat="103000"/>
                    </a14:imgEffect>
                    <a14:imgEffect>
                      <a14:brightnessContrast bright="9000" contrast="10000"/>
                    </a14:imgEffect>
                  </a14:imgLayer>
                </a14:imgProps>
              </a:ext>
              <a:ext uri="{28A0092B-C50C-407E-A947-70E740481C1C}">
                <a14:useLocalDpi xmlns:a14="http://schemas.microsoft.com/office/drawing/2010/main"/>
              </a:ext>
            </a:extLst>
          </a:blip>
          <a:srcRect/>
          <a:stretch/>
        </p:blipFill>
        <p:spPr>
          <a:xfrm>
            <a:off x="0" y="-88443"/>
            <a:ext cx="12192000" cy="6196515"/>
          </a:xfrm>
          <a:prstGeom prst="rect">
            <a:avLst/>
          </a:prstGeom>
        </p:spPr>
      </p:pic>
      <p:sp>
        <p:nvSpPr>
          <p:cNvPr id="9" name="Text Placeholder 21">
            <a:extLst>
              <a:ext uri="{FF2B5EF4-FFF2-40B4-BE49-F238E27FC236}">
                <a16:creationId xmlns:a16="http://schemas.microsoft.com/office/drawing/2014/main" id="{911BE147-A790-3055-3B3A-D5D5BC2A93D3}"/>
              </a:ext>
            </a:extLst>
          </p:cNvPr>
          <p:cNvSpPr>
            <a:spLocks noGrp="1"/>
          </p:cNvSpPr>
          <p:nvPr>
            <p:ph type="body" sz="quarter" idx="10" hasCustomPrompt="1"/>
          </p:nvPr>
        </p:nvSpPr>
        <p:spPr>
          <a:xfrm>
            <a:off x="4206625" y="824256"/>
            <a:ext cx="5535585" cy="1128712"/>
          </a:xfrm>
          <a:prstGeom prst="rect">
            <a:avLst/>
          </a:prstGeom>
        </p:spPr>
        <p:txBody>
          <a:bodyPr/>
          <a:lstStyle>
            <a:lvl1pPr marL="0" marR="0" indent="0" algn="ctr" defTabSz="914400" rtl="0" eaLnBrk="1" fontAlgn="auto" latinLnBrk="0" hangingPunct="1">
              <a:lnSpc>
                <a:spcPct val="100000"/>
              </a:lnSpc>
              <a:spcBef>
                <a:spcPts val="0"/>
              </a:spcBef>
              <a:spcAft>
                <a:spcPts val="0"/>
              </a:spcAft>
              <a:buClrTx/>
              <a:buSzTx/>
              <a:buFontTx/>
              <a:buNone/>
              <a:tabLst/>
              <a:defRPr/>
            </a:lvl1pPr>
            <a:lvl5pPr marL="1828800" indent="0">
              <a:buNone/>
              <a:defRPr/>
            </a:lvl5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a:ln>
                  <a:noFill/>
                </a:ln>
                <a:solidFill>
                  <a:prstClr val="black"/>
                </a:solidFill>
                <a:effectLst/>
                <a:uLnTx/>
                <a:uFillTx/>
                <a:latin typeface="Arial Rounded MT Bold" panose="020F0704030504030204" pitchFamily="34" charset="0"/>
                <a:ea typeface="+mn-ea"/>
                <a:cs typeface="Arial Bold" panose="020B0704020202020204" pitchFamily="34" charset="0"/>
              </a:rPr>
              <a:t>Ingoa o te kura</a:t>
            </a:r>
            <a:endParaRPr lang="en-NZ"/>
          </a:p>
        </p:txBody>
      </p:sp>
      <p:sp>
        <p:nvSpPr>
          <p:cNvPr id="10" name="Picture Placeholder 23">
            <a:extLst>
              <a:ext uri="{FF2B5EF4-FFF2-40B4-BE49-F238E27FC236}">
                <a16:creationId xmlns:a16="http://schemas.microsoft.com/office/drawing/2014/main" id="{8FC40284-A240-D552-3B41-80038996264E}"/>
              </a:ext>
            </a:extLst>
          </p:cNvPr>
          <p:cNvSpPr>
            <a:spLocks noGrp="1"/>
          </p:cNvSpPr>
          <p:nvPr>
            <p:ph type="pic" sz="quarter" idx="11" hasCustomPrompt="1"/>
          </p:nvPr>
        </p:nvSpPr>
        <p:spPr>
          <a:xfrm>
            <a:off x="2308990" y="626533"/>
            <a:ext cx="1744367" cy="1561327"/>
          </a:xfrm>
          <a:prstGeom prst="rect">
            <a:avLst/>
          </a:prstGeom>
        </p:spPr>
        <p:txBody>
          <a:bodyPr>
            <a:normAutofit/>
          </a:bodyPr>
          <a:lstStyle>
            <a:lvl1pPr marL="0" indent="0">
              <a:buNone/>
              <a:defRPr sz="3200" b="1">
                <a:highlight>
                  <a:srgbClr val="FFFF00"/>
                </a:highlight>
                <a:latin typeface="Aptos" panose="020B0004020202020204" pitchFamily="34" charset="0"/>
              </a:defRPr>
            </a:lvl1pPr>
          </a:lstStyle>
          <a:p>
            <a:r>
              <a:rPr lang="en-NZ"/>
              <a:t>Tohu ā-kura</a:t>
            </a:r>
          </a:p>
        </p:txBody>
      </p:sp>
      <p:pic>
        <p:nvPicPr>
          <p:cNvPr id="11" name="Picture 10" descr="A white cloud in a black background&#10;&#10;Description automatically generated with low confidence">
            <a:extLst>
              <a:ext uri="{FF2B5EF4-FFF2-40B4-BE49-F238E27FC236}">
                <a16:creationId xmlns:a16="http://schemas.microsoft.com/office/drawing/2014/main" id="{150664DA-7C27-451D-7137-23C77CB84A6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896018" y="1641180"/>
            <a:ext cx="1269276" cy="525842"/>
          </a:xfrm>
          <a:prstGeom prst="rect">
            <a:avLst/>
          </a:prstGeom>
          <a:effectLst>
            <a:innerShdw blurRad="114300">
              <a:schemeClr val="accent5">
                <a:lumMod val="40000"/>
                <a:lumOff val="60000"/>
              </a:schemeClr>
            </a:innerShdw>
          </a:effectLst>
        </p:spPr>
      </p:pic>
      <p:pic>
        <p:nvPicPr>
          <p:cNvPr id="12" name="Picture 11" descr="A white cloud in a black background&#10;&#10;Description automatically generated with low confidence">
            <a:extLst>
              <a:ext uri="{FF2B5EF4-FFF2-40B4-BE49-F238E27FC236}">
                <a16:creationId xmlns:a16="http://schemas.microsoft.com/office/drawing/2014/main" id="{7086CBA8-1C4E-26BF-998B-F98EEE67773F}"/>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flipH="1">
            <a:off x="10684356" y="896575"/>
            <a:ext cx="1228719" cy="598161"/>
          </a:xfrm>
          <a:prstGeom prst="rect">
            <a:avLst/>
          </a:prstGeom>
          <a:effectLst>
            <a:innerShdw blurRad="114300">
              <a:schemeClr val="accent5">
                <a:lumMod val="40000"/>
                <a:lumOff val="60000"/>
              </a:schemeClr>
            </a:innerShdw>
          </a:effectLst>
        </p:spPr>
      </p:pic>
      <p:pic>
        <p:nvPicPr>
          <p:cNvPr id="13" name="Picture 12" descr="A white cloud in a black background&#10;&#10;Description automatically generated with low confidence">
            <a:extLst>
              <a:ext uri="{FF2B5EF4-FFF2-40B4-BE49-F238E27FC236}">
                <a16:creationId xmlns:a16="http://schemas.microsoft.com/office/drawing/2014/main" id="{20DC4585-3057-AED5-EA15-72F868EF2BD8}"/>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2325966" y="3166079"/>
            <a:ext cx="1269276" cy="525842"/>
          </a:xfrm>
          <a:prstGeom prst="rect">
            <a:avLst/>
          </a:prstGeom>
          <a:effectLst>
            <a:innerShdw blurRad="114300">
              <a:schemeClr val="accent5">
                <a:lumMod val="60000"/>
                <a:lumOff val="40000"/>
              </a:schemeClr>
            </a:innerShdw>
          </a:effectLst>
        </p:spPr>
      </p:pic>
      <p:grpSp>
        <p:nvGrpSpPr>
          <p:cNvPr id="14" name="Group 13">
            <a:extLst>
              <a:ext uri="{FF2B5EF4-FFF2-40B4-BE49-F238E27FC236}">
                <a16:creationId xmlns:a16="http://schemas.microsoft.com/office/drawing/2014/main" id="{B0A449F0-592F-B20F-A9A2-8CD3C3E1F129}"/>
              </a:ext>
            </a:extLst>
          </p:cNvPr>
          <p:cNvGrpSpPr/>
          <p:nvPr userDrawn="1"/>
        </p:nvGrpSpPr>
        <p:grpSpPr>
          <a:xfrm>
            <a:off x="763392" y="731205"/>
            <a:ext cx="1002995" cy="1002995"/>
            <a:chOff x="763392" y="731205"/>
            <a:chExt cx="1002995" cy="1002995"/>
          </a:xfrm>
        </p:grpSpPr>
        <p:sp>
          <p:nvSpPr>
            <p:cNvPr id="15" name="Oval 14">
              <a:extLst>
                <a:ext uri="{FF2B5EF4-FFF2-40B4-BE49-F238E27FC236}">
                  <a16:creationId xmlns:a16="http://schemas.microsoft.com/office/drawing/2014/main" id="{0FB3B47E-2A58-3A36-0436-C41021250792}"/>
                </a:ext>
              </a:extLst>
            </p:cNvPr>
            <p:cNvSpPr/>
            <p:nvPr userDrawn="1"/>
          </p:nvSpPr>
          <p:spPr>
            <a:xfrm>
              <a:off x="763392" y="731205"/>
              <a:ext cx="1002995" cy="1002995"/>
            </a:xfrm>
            <a:prstGeom prst="ellipse">
              <a:avLst/>
            </a:prstGeom>
            <a:solidFill>
              <a:srgbClr val="FFFFFF"/>
            </a:solidFill>
            <a:ln>
              <a:noFill/>
            </a:ln>
            <a:effectLst>
              <a:glow rad="762000">
                <a:schemeClr val="bg1"/>
              </a:glow>
              <a:softEdge rad="762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6" name="Oval 15">
              <a:extLst>
                <a:ext uri="{FF2B5EF4-FFF2-40B4-BE49-F238E27FC236}">
                  <a16:creationId xmlns:a16="http://schemas.microsoft.com/office/drawing/2014/main" id="{114ECCB7-5742-32AE-E65F-B15D1403724C}"/>
                </a:ext>
              </a:extLst>
            </p:cNvPr>
            <p:cNvSpPr/>
            <p:nvPr userDrawn="1"/>
          </p:nvSpPr>
          <p:spPr>
            <a:xfrm>
              <a:off x="928762" y="896575"/>
              <a:ext cx="672257" cy="672257"/>
            </a:xfrm>
            <a:prstGeom prst="ellipse">
              <a:avLst/>
            </a:prstGeom>
            <a:gradFill flip="none" rotWithShape="1">
              <a:gsLst>
                <a:gs pos="4000">
                  <a:srgbClr val="FFF2C9"/>
                </a:gs>
                <a:gs pos="89000">
                  <a:schemeClr val="accent4"/>
                </a:gs>
                <a:gs pos="40000">
                  <a:srgbClr val="FFE080"/>
                </a:gs>
              </a:gsLst>
              <a:path path="circle">
                <a:fillToRect l="50000" t="50000" r="50000" b="50000"/>
              </a:path>
              <a:tileRect/>
            </a:gradFill>
            <a:ln>
              <a:noFill/>
            </a:ln>
            <a:effectLst>
              <a:glow rad="635000">
                <a:schemeClr val="accent4">
                  <a:satMod val="175000"/>
                  <a:alpha val="40000"/>
                </a:scheme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grpSp>
      <p:sp>
        <p:nvSpPr>
          <p:cNvPr id="17" name="Rectangle 16">
            <a:extLst>
              <a:ext uri="{FF2B5EF4-FFF2-40B4-BE49-F238E27FC236}">
                <a16:creationId xmlns:a16="http://schemas.microsoft.com/office/drawing/2014/main" id="{857F5254-03DB-6FC2-E56C-756B7E77DCE2}"/>
              </a:ext>
            </a:extLst>
          </p:cNvPr>
          <p:cNvSpPr/>
          <p:nvPr userDrawn="1"/>
        </p:nvSpPr>
        <p:spPr>
          <a:xfrm>
            <a:off x="0" y="6034887"/>
            <a:ext cx="12192000" cy="858673"/>
          </a:xfrm>
          <a:prstGeom prst="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20" name="Picture 19" descr="A picture containing orange&#10;&#10;Description automatically generated">
            <a:extLst>
              <a:ext uri="{FF2B5EF4-FFF2-40B4-BE49-F238E27FC236}">
                <a16:creationId xmlns:a16="http://schemas.microsoft.com/office/drawing/2014/main" id="{43C997B8-C59B-166C-A750-2A2B6FCADD27}"/>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13640">
            <a:off x="3020700" y="2703498"/>
            <a:ext cx="490043" cy="375488"/>
          </a:xfrm>
          <a:prstGeom prst="rect">
            <a:avLst/>
          </a:prstGeom>
        </p:spPr>
      </p:pic>
      <p:pic>
        <p:nvPicPr>
          <p:cNvPr id="21" name="Picture 20" descr="A picture containing orange&#10;&#10;Description automatically generated">
            <a:extLst>
              <a:ext uri="{FF2B5EF4-FFF2-40B4-BE49-F238E27FC236}">
                <a16:creationId xmlns:a16="http://schemas.microsoft.com/office/drawing/2014/main" id="{0E37FD43-8123-3BC1-6BFD-8B6E225C5C03}"/>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18559595">
            <a:off x="9196679" y="2394982"/>
            <a:ext cx="490043" cy="375488"/>
          </a:xfrm>
          <a:prstGeom prst="rect">
            <a:avLst/>
          </a:prstGeom>
        </p:spPr>
      </p:pic>
      <p:pic>
        <p:nvPicPr>
          <p:cNvPr id="22" name="Picture 21">
            <a:extLst>
              <a:ext uri="{FF2B5EF4-FFF2-40B4-BE49-F238E27FC236}">
                <a16:creationId xmlns:a16="http://schemas.microsoft.com/office/drawing/2014/main" id="{398B07B6-FADA-D9E2-016C-A5995E9BF800}"/>
              </a:ext>
            </a:extLst>
          </p:cNvPr>
          <p:cNvPicPr>
            <a:picLocks noChangeAspect="1"/>
          </p:cNvPicPr>
          <p:nvPr userDrawn="1"/>
        </p:nvPicPr>
        <p:blipFill rotWithShape="1">
          <a:blip r:embed="rId6" cstate="email">
            <a:extLst>
              <a:ext uri="{BEBA8EAE-BF5A-486C-A8C5-ECC9F3942E4B}">
                <a14:imgProps xmlns:a14="http://schemas.microsoft.com/office/drawing/2010/main">
                  <a14:imgLayer r:embed="rId7">
                    <a14:imgEffect>
                      <a14:brightnessContrast bright="3000"/>
                    </a14:imgEffect>
                  </a14:imgLayer>
                </a14:imgProps>
              </a:ext>
              <a:ext uri="{28A0092B-C50C-407E-A947-70E740481C1C}">
                <a14:useLocalDpi xmlns:a14="http://schemas.microsoft.com/office/drawing/2010/main"/>
              </a:ext>
            </a:extLst>
          </a:blip>
          <a:srcRect/>
          <a:stretch/>
        </p:blipFill>
        <p:spPr>
          <a:xfrm>
            <a:off x="3823424" y="2712336"/>
            <a:ext cx="1269276" cy="2989964"/>
          </a:xfrm>
          <a:prstGeom prst="rect">
            <a:avLst/>
          </a:prstGeom>
          <a:effectLst>
            <a:glow rad="63500">
              <a:schemeClr val="bg1"/>
            </a:glow>
            <a:outerShdw blurRad="76200" dist="12700" dir="2700000" sy="-23000" kx="-800400" algn="bl" rotWithShape="0">
              <a:prstClr val="black">
                <a:alpha val="20000"/>
              </a:prstClr>
            </a:outerShdw>
          </a:effectLst>
        </p:spPr>
      </p:pic>
      <p:pic>
        <p:nvPicPr>
          <p:cNvPr id="23" name="Picture 22">
            <a:extLst>
              <a:ext uri="{FF2B5EF4-FFF2-40B4-BE49-F238E27FC236}">
                <a16:creationId xmlns:a16="http://schemas.microsoft.com/office/drawing/2014/main" id="{844B9A84-FEC1-D7FA-8009-A515B164FF4D}"/>
              </a:ext>
            </a:extLst>
          </p:cNvPr>
          <p:cNvPicPr>
            <a:picLocks noChangeAspect="1"/>
          </p:cNvPicPr>
          <p:nvPr userDrawn="1"/>
        </p:nvPicPr>
        <p:blipFill rotWithShape="1">
          <a:blip r:embed="rId8" cstate="email">
            <a:extLst>
              <a:ext uri="{28A0092B-C50C-407E-A947-70E740481C1C}">
                <a14:useLocalDpi xmlns:a14="http://schemas.microsoft.com/office/drawing/2010/main"/>
              </a:ext>
            </a:extLst>
          </a:blip>
          <a:srcRect/>
          <a:stretch/>
        </p:blipFill>
        <p:spPr>
          <a:xfrm flipH="1">
            <a:off x="7359385" y="2610736"/>
            <a:ext cx="1556740" cy="3091564"/>
          </a:xfrm>
          <a:prstGeom prst="rect">
            <a:avLst/>
          </a:prstGeom>
          <a:effectLst>
            <a:glow rad="63500">
              <a:schemeClr val="bg1"/>
            </a:glow>
            <a:outerShdw blurRad="76200" dist="12700" dir="2700000" sy="-23000" kx="-800400" algn="bl" rotWithShape="0">
              <a:prstClr val="black">
                <a:alpha val="20000"/>
              </a:prstClr>
            </a:outerShdw>
          </a:effectLst>
        </p:spPr>
      </p:pic>
      <p:pic>
        <p:nvPicPr>
          <p:cNvPr id="24" name="Picture 23">
            <a:extLst>
              <a:ext uri="{FF2B5EF4-FFF2-40B4-BE49-F238E27FC236}">
                <a16:creationId xmlns:a16="http://schemas.microsoft.com/office/drawing/2014/main" id="{D63C4C59-05BD-CF0A-0F59-C330B1BA3A59}"/>
              </a:ext>
            </a:extLst>
          </p:cNvPr>
          <p:cNvPicPr>
            <a:picLocks noChangeAspect="1"/>
          </p:cNvPicPr>
          <p:nvPr userDrawn="1"/>
        </p:nvPicPr>
        <p:blipFill>
          <a:blip r:embed="rId9" cstate="email">
            <a:extLst>
              <a:ext uri="{28A0092B-C50C-407E-A947-70E740481C1C}">
                <a14:useLocalDpi xmlns:a14="http://schemas.microsoft.com/office/drawing/2010/main"/>
              </a:ext>
            </a:extLst>
          </a:blip>
          <a:srcRect/>
          <a:stretch/>
        </p:blipFill>
        <p:spPr>
          <a:xfrm>
            <a:off x="311952" y="6294726"/>
            <a:ext cx="1848327" cy="393239"/>
          </a:xfrm>
          <a:prstGeom prst="rect">
            <a:avLst/>
          </a:prstGeom>
        </p:spPr>
      </p:pic>
      <p:pic>
        <p:nvPicPr>
          <p:cNvPr id="25" name="Picture 24">
            <a:extLst>
              <a:ext uri="{FF2B5EF4-FFF2-40B4-BE49-F238E27FC236}">
                <a16:creationId xmlns:a16="http://schemas.microsoft.com/office/drawing/2014/main" id="{6D40632E-D3F2-10AB-B51E-90BB475B2A15}"/>
              </a:ext>
            </a:extLst>
          </p:cNvPr>
          <p:cNvPicPr>
            <a:picLocks noChangeAspect="1"/>
          </p:cNvPicPr>
          <p:nvPr userDrawn="1"/>
        </p:nvPicPr>
        <p:blipFill>
          <a:blip r:embed="rId10" cstate="email">
            <a:extLst>
              <a:ext uri="{28A0092B-C50C-407E-A947-70E740481C1C}">
                <a14:useLocalDpi xmlns:a14="http://schemas.microsoft.com/office/drawing/2010/main"/>
              </a:ext>
            </a:extLst>
          </a:blip>
          <a:srcRect/>
          <a:stretch/>
        </p:blipFill>
        <p:spPr>
          <a:xfrm>
            <a:off x="10571208" y="6267603"/>
            <a:ext cx="1308840" cy="393239"/>
          </a:xfrm>
          <a:prstGeom prst="rect">
            <a:avLst/>
          </a:prstGeom>
        </p:spPr>
      </p:pic>
    </p:spTree>
    <p:extLst>
      <p:ext uri="{BB962C8B-B14F-4D97-AF65-F5344CB8AC3E}">
        <p14:creationId xmlns:p14="http://schemas.microsoft.com/office/powerpoint/2010/main" val="357721058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50000" decel="50000" fill="hold" nodeType="withEffect">
                                  <p:stCondLst>
                                    <p:cond delay="1000"/>
                                  </p:stCondLst>
                                  <p:childTnLst>
                                    <p:animMotion origin="layout" path="M 0.0013 0.07245 L 0.0013 0.01875 L 0.0013 0.07245 Z " pathEditMode="relative" rAng="0" ptsTypes="AAA">
                                      <p:cBhvr>
                                        <p:cTn id="6" dur="2000" fill="hold"/>
                                        <p:tgtEl>
                                          <p:spTgt spid="23"/>
                                        </p:tgtEl>
                                        <p:attrNameLst>
                                          <p:attrName>ppt_x</p:attrName>
                                          <p:attrName>ppt_y</p:attrName>
                                        </p:attrNameLst>
                                      </p:cBhvr>
                                      <p:rCtr x="0" y="-2685"/>
                                    </p:animMotion>
                                  </p:childTnLst>
                                </p:cTn>
                              </p:par>
                              <p:par>
                                <p:cTn id="7" presetID="0" presetClass="path" presetSubtype="0" repeatCount="indefinite" accel="50000" decel="50000" fill="hold" nodeType="withEffect">
                                  <p:stCondLst>
                                    <p:cond delay="500"/>
                                  </p:stCondLst>
                                  <p:childTnLst>
                                    <p:animMotion origin="layout" path="M 0.00131 0.07245 L 0.00131 0.01875 L 0.00131 0.07245 Z " pathEditMode="relative" rAng="0" ptsTypes="AAA">
                                      <p:cBhvr>
                                        <p:cTn id="8" dur="2000" fill="hold"/>
                                        <p:tgtEl>
                                          <p:spTgt spid="22"/>
                                        </p:tgtEl>
                                        <p:attrNameLst>
                                          <p:attrName>ppt_x</p:attrName>
                                          <p:attrName>ppt_y</p:attrName>
                                        </p:attrNameLst>
                                      </p:cBhvr>
                                      <p:rCtr x="0" y="-2685"/>
                                    </p:animMotion>
                                  </p:childTnLst>
                                </p:cTn>
                              </p:par>
                              <p:par>
                                <p:cTn id="9" presetID="0" presetClass="path" presetSubtype="0" repeatCount="indefinite" accel="50000" decel="50000" fill="hold" nodeType="withEffect">
                                  <p:stCondLst>
                                    <p:cond delay="1000"/>
                                  </p:stCondLst>
                                  <p:childTnLst>
                                    <p:animMotion origin="layout" path="M -0.0082 -0.00185 L -0.0082 -0.00162 C -0.01211 -0.00556 -0.01576 -0.01019 -0.01992 -0.0132 C -0.02188 -0.01459 -0.02409 -0.01482 -0.0263 -0.01482 C -0.03438 -0.01482 -0.04245 -0.01366 -0.05052 -0.0132 C -0.053 -0.01158 -0.05547 -0.01042 -0.05781 -0.00834 C -0.06224 -0.00417 -0.06615 0.00278 -0.06953 0.00926 C -0.0711 0.0125 -0.07279 0.01551 -0.07409 0.01898 C -0.07604 0.02361 -0.07748 0.02893 -0.07943 0.03333 C -0.09245 0.06366 -0.07891 0.02592 -0.09388 0.06551 C -0.10873 0.10416 -0.08607 0.05393 -0.11198 0.10741 C -0.11719 0.11805 -0.11693 0.11991 -0.12474 0.12824 C -0.13164 0.13565 -0.13164 0.13403 -0.13828 0.13634 C -0.15182 0.14097 -0.14115 0.13842 -0.15547 0.1412 C -0.16237 0.14051 -0.1694 0.1419 -0.17617 0.13958 C -0.18021 0.13796 -0.18698 0.12986 -0.18698 0.13009 C -0.18971 0.12384 -0.1918 0.11875 -0.19531 0.11389 C -0.19857 0.10879 -0.20339 0.10393 -0.20781 0.10254 C -0.21315 0.10069 -0.21862 0.10046 -0.22409 0.0993 C -0.22565 0.0956 -0.22735 0.09213 -0.22865 0.08796 C -0.23138 0.07893 -0.23151 0.07384 -0.23229 0.06389 C -0.23255 0.05926 -0.23281 0.0544 -0.23307 0.04953 C -0.23281 0.03657 -0.23268 0.02384 -0.23229 0.01088 C -0.23203 0.00393 -0.23047 -0.00857 -0.22956 -0.01482 C -0.22435 -0.04954 -0.22956 -0.01297 -0.22318 -0.04537 C -0.22201 -0.05116 -0.22201 -0.05741 -0.22044 -0.06297 C -0.21745 -0.07477 -0.2125 -0.08472 -0.20964 -0.09676 C -0.2043 -0.11945 -0.20378 -0.12361 -0.19531 -0.14815 C -0.19154 -0.15857 -0.19115 -0.16065 -0.18698 -0.16898 C -0.1862 -0.1706 -0.18542 -0.17269 -0.18438 -0.17384 C -0.1806 -0.17709 -0.17474 -0.17778 -0.17083 -0.17871 C -0.16953 -0.17963 -0.16836 -0.18079 -0.16719 -0.18195 C -0.16563 -0.1831 -0.16406 -0.18357 -0.16263 -0.18496 C -0.1612 -0.18681 -0.15951 -0.18912 -0.15807 -0.19144 C -0.14544 -0.21158 -0.16263 -0.18519 -0.15182 -0.2044 C -0.14935 -0.20926 -0.14857 -0.20903 -0.14544 -0.21065 C -0.13373 -0.20926 -0.12188 -0.20972 -0.11016 -0.20602 C -0.10768 -0.20509 -0.09922 -0.18634 -0.09844 -0.18496 C -0.09193 -0.17315 -0.08529 -0.16158 -0.07865 -0.14977 C -0.07526 -0.14375 -0.07279 -0.13611 -0.06862 -0.13195 C -0.06667 -0.12986 -0.06445 -0.12755 -0.0625 -0.1257 C -0.05938 -0.12315 -0.05664 -0.1213 -0.05326 -0.12084 C -0.0461 -0.11945 -0.0388 -0.11875 -0.03164 -0.11759 C -0.02721 -0.11551 -0.02721 -0.11621 -0.02266 -0.11111 C -0.02123 -0.10972 -0.02018 -0.10787 -0.01901 -0.10625 C -0.01719 -0.10417 -0.01524 -0.10232 -0.01354 -0.1 C -0.00326 -0.08542 -0.01771 -0.10324 -0.0082 -0.0919 C -0.00716 -0.08982 -0.00651 -0.0875 -0.00547 -0.08542 C -0.0043 -0.0831 -0.00287 -0.08148 -0.00182 -0.07894 C -0.00039 -0.07593 0.00065 -0.07269 0.00182 -0.06945 C 0.00234 -0.06783 0.00325 -0.06644 0.00351 -0.06459 C 0.00404 -0.06297 0.00404 -0.06134 0.00456 -0.05972 C 0.00807 -0.04722 0.00508 -0.06227 0.00729 -0.05 C 0.00703 -0.03935 0.00807 -0.02824 0.00638 -0.01806 C 0.00547 -0.01273 -0.00013 -0.01111 -0.00261 -0.00996 C -0.00599 -0.01042 -0.00938 -0.01065 -0.01263 -0.01158 C -0.01354 -0.01181 -0.0155 -0.01482 -0.0155 -0.0132 C -0.01485 -0.00926 -0.00938 -0.00371 -0.0082 -0.00185 Z " pathEditMode="relative" rAng="0" ptsTypes="AAAAAAAAAAAAAAAAAAAAAAAAAAAAAAAAAAAAAAAAAAAAAAAAAAAAAAAAAA">
                                      <p:cBhvr>
                                        <p:cTn id="10" dur="20000" fill="hold"/>
                                        <p:tgtEl>
                                          <p:spTgt spid="20"/>
                                        </p:tgtEl>
                                        <p:attrNameLst>
                                          <p:attrName>ppt_x</p:attrName>
                                          <p:attrName>ppt_y</p:attrName>
                                        </p:attrNameLst>
                                      </p:cBhvr>
                                      <p:rCtr x="-10469" y="-3287"/>
                                    </p:animMotion>
                                  </p:childTnLst>
                                </p:cTn>
                              </p:par>
                              <p:par>
                                <p:cTn id="11" presetID="0" presetClass="path" presetSubtype="0" repeatCount="indefinite" accel="50000" decel="50000" fill="hold" nodeType="withEffect">
                                  <p:stCondLst>
                                    <p:cond delay="0"/>
                                  </p:stCondLst>
                                  <p:childTnLst>
                                    <p:animMotion origin="layout" path="M -0.00351 -0.00047 L 0.01524 -0.00047 L -0.01797 -0.00047 L -0.00351 -0.00047 Z " pathEditMode="relative" rAng="0" ptsTypes="AAAA">
                                      <p:cBhvr>
                                        <p:cTn id="12" dur="15000" fill="hold"/>
                                        <p:tgtEl>
                                          <p:spTgt spid="11"/>
                                        </p:tgtEl>
                                        <p:attrNameLst>
                                          <p:attrName>ppt_x</p:attrName>
                                          <p:attrName>ppt_y</p:attrName>
                                        </p:attrNameLst>
                                      </p:cBhvr>
                                      <p:rCtr x="208" y="0"/>
                                    </p:animMotion>
                                  </p:childTnLst>
                                </p:cTn>
                              </p:par>
                              <p:par>
                                <p:cTn id="13" presetID="0" presetClass="path" presetSubtype="0" repeatCount="indefinite" accel="50000" decel="50000" fill="hold" nodeType="withEffect">
                                  <p:stCondLst>
                                    <p:cond delay="1000"/>
                                  </p:stCondLst>
                                  <p:childTnLst>
                                    <p:animMotion origin="layout" path="M -0.00456 0.00023 L -0.00456 0.00046 C -0.00703 0.00185 -0.00925 0.00486 -0.01185 0.00509 C -0.01537 0.00579 -0.01615 -0.0081 -0.01641 -0.00926 C -0.01576 -0.01829 -0.01524 -0.02755 -0.01458 -0.03657 C -0.01393 -0.04398 -0.01354 -0.04259 -0.01185 -0.04954 C -0.01146 -0.05093 -0.01133 -0.05278 -0.01094 -0.05417 C -0.01042 -0.05694 -0.00977 -0.05972 -0.00912 -0.06227 C -0.00886 -0.06551 -0.00859 -0.06875 -0.0082 -0.07199 C -0.00703 -0.08287 -0.00729 -0.07431 -0.00638 -0.08796 C -0.00573 -0.09815 -0.00599 -0.10856 -0.00456 -0.11852 C -0.00261 -0.1331 -0.00313 -0.13079 -0.00013 -0.14583 C 0.00078 -0.15 0.00156 -0.1544 0.0026 -0.15856 C 0.00404 -0.16412 0.00573 -0.16921 0.00716 -0.17477 C 0.00807 -0.17847 0.00859 -0.18264 0.00989 -0.18588 C 0.01107 -0.18912 0.01289 -0.1912 0.01432 -0.19398 C 0.01628 -0.19768 0.01784 -0.20162 0.01979 -0.20532 C 0.02122 -0.20787 0.02799 -0.21667 0.02969 -0.21806 C 0.03633 -0.22315 0.04726 -0.22778 0.05417 -0.2294 C 0.05924 -0.23056 0.06432 -0.23032 0.0694 -0.23102 L 0.08307 -0.23241 L 0.15703 -0.22778 C 0.16237 -0.22662 0.17878 -0.22384 0.18516 -0.2213 C 0.18789 -0.22014 0.19049 -0.21806 0.19323 -0.21643 C 0.19479 -0.21435 0.19648 -0.2125 0.19779 -0.20995 C 0.20026 -0.20532 0.20703 -0.18958 0.2095 -0.18264 C 0.21146 -0.17755 0.21302 -0.17199 0.21484 -0.16667 C 0.22891 -0.12708 0.21159 -0.1794 0.22487 -0.13449 C 0.22643 -0.12893 0.22864 -0.12407 0.23021 -0.11852 C 0.23372 -0.10625 0.23463 -0.09792 0.23659 -0.08472 C 0.23854 -0.05532 0.24023 -0.04421 0.23659 -0.01088 C 0.23581 -0.00393 0.23346 0.00255 0.23112 0.00833 C 0.22617 0.02083 0.22096 0.03287 0.21484 0.04375 C 0.21224 0.04861 0.20976 0.05394 0.20677 0.0581 C 0.20521 0.06019 0.20351 0.06181 0.20221 0.06458 C 0.19297 0.08519 0.19349 0.08565 0.18867 0.10463 C 0.18932 0.11713 0.18932 0.1294 0.19049 0.14167 C 0.19114 0.14838 0.19297 0.1544 0.19414 0.16088 C 0.19753 0.17986 0.19661 0.17454 0.1987 0.19468 C 0.20039 0.23148 0.2013 0.24028 0.19687 0.29097 C 0.19596 0.30023 0.19323 0.3088 0.19049 0.31667 C 0.18529 0.33218 0.17773 0.34421 0.1707 0.35694 C 0.16849 0.36528 0.16614 0.37176 0.16614 0.38102 C 0.16614 0.40046 0.16836 0.40185 0.17239 0.42269 C 0.17344 0.42801 0.17422 0.43333 0.17513 0.43866 C 0.17604 0.45532 0.1776 0.46505 0.17239 0.48218 C 0.16693 0.50046 0.15937 0.50278 0.14896 0.50625 C 0.14362 0.50787 0.13815 0.50903 0.13268 0.50949 C 0.12122 0.51042 0.10976 0.51042 0.09831 0.51111 C 0.06719 0.51482 0.10586 0.51042 0.06406 0.51435 C 0.0595 0.51458 0.05495 0.51528 0.05052 0.51597 C 0.04687 0.51435 0.04271 0.51482 0.03958 0.51111 C 0.03802 0.50903 0.03099 0.48056 0.0306 0.47894 C 0.02891 0.46412 0.02786 0.45625 0.02695 0.44028 C 0.02656 0.43194 0.02643 0.42315 0.02604 0.41458 C 0.02643 0.40509 0.02591 0.39514 0.02695 0.38588 C 0.02878 0.37037 0.03594 0.34583 0.0388 0.33125 C 0.03997 0.32431 0.04049 0.31736 0.04141 0.31019 C 0.0418 0.30486 0.04284 0.29954 0.04232 0.29421 C 0.04101 0.27894 0.03711 0.26296 0.03151 0.25093 C 0.02799 0.24329 0.02226 0.23889 0.01979 0.23009 C 0.01888 0.22685 0.0181 0.22338 0.01706 0.22037 C 0.01445 0.21227 0.01133 0.20463 0.00898 0.1963 C -0.00378 0.15139 0.00586 0.18287 -0.00912 0.14005 C -0.01042 0.13634 -0.01276 0.1287 -0.01276 0.12894 C -0.01302 0.12569 -0.01328 0.12245 -0.01367 0.11921 C -0.01419 0.11528 -0.01537 0.11181 -0.0155 0.10787 C -0.01563 0.09838 -0.0155 0.08843 -0.01458 0.07894 C -0.01432 0.07639 -0.01276 0.07477 -0.01185 0.07269 C -0.01159 0.07037 -0.01133 0.06829 -0.01094 0.0662 C -0.01042 0.06343 -0.00951 0.06088 -0.00912 0.0581 C -0.00859 0.05509 -0.00859 0.05162 -0.0082 0.04861 C -0.00859 0.03843 -0.00833 0.02801 -0.00912 0.01806 C -0.00938 0.01574 -0.01029 0.01366 -0.01094 0.01157 C -0.01602 -0.0044 -0.00912 0.01968 -0.01458 0.00023 C -0.00964 -0.01713 -0.0155 0.00417 -0.01641 0.00347 C -0.01836 0.00232 -0.01576 -0.00393 -0.0155 -0.00764 C -0.01537 -0.00764 -0.00938 -0.00324 -0.0082 -0.00278 C -0.00703 -0.00255 -0.00521 -0.00023 -0.00456 0.00023 Z " pathEditMode="relative" rAng="0" ptsTypes="AAAAAAAAAAAAAAAAAAAAAAAAAAAAAAAAAAAAAAAAAAAAAAAAAAAAAAAAAAAAAAAAAAAAAAAAAAAAAAA">
                                      <p:cBhvr>
                                        <p:cTn id="14" dur="20000" fill="hold"/>
                                        <p:tgtEl>
                                          <p:spTgt spid="21"/>
                                        </p:tgtEl>
                                        <p:attrNameLst>
                                          <p:attrName>ppt_x</p:attrName>
                                          <p:attrName>ppt_y</p:attrName>
                                        </p:attrNameLst>
                                      </p:cBhvr>
                                      <p:rCtr x="11523" y="14144"/>
                                    </p:animMotion>
                                  </p:childTnLst>
                                </p:cTn>
                              </p:par>
                              <p:par>
                                <p:cTn id="15" presetID="0" presetClass="path" presetSubtype="0" repeatCount="indefinite" accel="50000" decel="50000" fill="hold" nodeType="withEffect">
                                  <p:stCondLst>
                                    <p:cond delay="0"/>
                                  </p:stCondLst>
                                  <p:childTnLst>
                                    <p:animMotion origin="layout" path="M -0.00351 -0.00047 L 0.01524 -0.00047 L -0.01797 -0.00047 L -0.00351 -0.00047 Z " pathEditMode="relative" rAng="0" ptsTypes="AAAA">
                                      <p:cBhvr>
                                        <p:cTn id="16" dur="15000" fill="hold"/>
                                        <p:tgtEl>
                                          <p:spTgt spid="12"/>
                                        </p:tgtEl>
                                        <p:attrNameLst>
                                          <p:attrName>ppt_x</p:attrName>
                                          <p:attrName>ppt_y</p:attrName>
                                        </p:attrNameLst>
                                      </p:cBhvr>
                                      <p:rCtr x="208" y="0"/>
                                    </p:animMotion>
                                  </p:childTnLst>
                                </p:cTn>
                              </p:par>
                              <p:par>
                                <p:cTn id="17" presetID="0" presetClass="path" presetSubtype="0" repeatCount="indefinite" accel="50000" decel="50000" fill="hold" nodeType="withEffect">
                                  <p:stCondLst>
                                    <p:cond delay="0"/>
                                  </p:stCondLst>
                                  <p:childTnLst>
                                    <p:animMotion origin="layout" path="M -0.00352 -0.00046 L 0.01523 -0.00046 L -0.01797 -0.00046 L -0.00352 -0.00046 Z " pathEditMode="relative" rAng="0" ptsTypes="AAAA">
                                      <p:cBhvr>
                                        <p:cTn id="18" dur="15000" fill="hold"/>
                                        <p:tgtEl>
                                          <p:spTgt spid="13"/>
                                        </p:tgtEl>
                                        <p:attrNameLst>
                                          <p:attrName>ppt_x</p:attrName>
                                          <p:attrName>ppt_y</p:attrName>
                                        </p:attrNameLst>
                                      </p:cBhvr>
                                      <p:rCtr x="208"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57023BC-DA56-E155-6155-371E506F2DA2}"/>
              </a:ext>
            </a:extLst>
          </p:cNvPr>
          <p:cNvSpPr/>
          <p:nvPr userDrawn="1"/>
        </p:nvSpPr>
        <p:spPr>
          <a:xfrm>
            <a:off x="0" y="0"/>
            <a:ext cx="12192000" cy="6893560"/>
          </a:xfrm>
          <a:prstGeom prst="rect">
            <a:avLst/>
          </a:prstGeom>
          <a:gradFill flip="none" rotWithShape="1">
            <a:gsLst>
              <a:gs pos="0">
                <a:srgbClr val="EAF2FA"/>
              </a:gs>
              <a:gs pos="40000">
                <a:schemeClr val="accent5">
                  <a:lumMod val="20000"/>
                  <a:lumOff val="80000"/>
                </a:schemeClr>
              </a:gs>
              <a:gs pos="63000">
                <a:srgbClr val="9AD3EA"/>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4" name="Picture 3" descr="A green grass field with a black background&#10;&#10;Description automatically generated">
            <a:extLst>
              <a:ext uri="{FF2B5EF4-FFF2-40B4-BE49-F238E27FC236}">
                <a16:creationId xmlns:a16="http://schemas.microsoft.com/office/drawing/2014/main" id="{1C115FED-5CAA-1169-B6AB-1CFBECEE7F88}"/>
              </a:ext>
            </a:extLst>
          </p:cNvPr>
          <p:cNvPicPr>
            <a:picLocks noChangeAspect="1"/>
          </p:cNvPicPr>
          <p:nvPr userDrawn="1"/>
        </p:nvPicPr>
        <p:blipFill rotWithShape="1">
          <a:blip r:embed="rId2" cstate="email">
            <a:extLst>
              <a:ext uri="{BEBA8EAE-BF5A-486C-A8C5-ECC9F3942E4B}">
                <a14:imgProps xmlns:a14="http://schemas.microsoft.com/office/drawing/2010/main">
                  <a14:imgLayer r:embed="rId3">
                    <a14:imgEffect>
                      <a14:colorTemperature colorTemp="5248"/>
                    </a14:imgEffect>
                  </a14:imgLayer>
                </a14:imgProps>
              </a:ext>
              <a:ext uri="{28A0092B-C50C-407E-A947-70E740481C1C}">
                <a14:useLocalDpi xmlns:a14="http://schemas.microsoft.com/office/drawing/2010/main"/>
              </a:ext>
            </a:extLst>
          </a:blip>
          <a:srcRect/>
          <a:stretch/>
        </p:blipFill>
        <p:spPr>
          <a:xfrm>
            <a:off x="0" y="-55172"/>
            <a:ext cx="12192000" cy="6100747"/>
          </a:xfrm>
          <a:prstGeom prst="rect">
            <a:avLst/>
          </a:prstGeom>
        </p:spPr>
      </p:pic>
      <p:sp>
        <p:nvSpPr>
          <p:cNvPr id="5" name="Rectangle 4">
            <a:extLst>
              <a:ext uri="{FF2B5EF4-FFF2-40B4-BE49-F238E27FC236}">
                <a16:creationId xmlns:a16="http://schemas.microsoft.com/office/drawing/2014/main" id="{00CD05DA-0AD9-3D38-8902-C50158A570EA}"/>
              </a:ext>
            </a:extLst>
          </p:cNvPr>
          <p:cNvSpPr/>
          <p:nvPr userDrawn="1"/>
        </p:nvSpPr>
        <p:spPr>
          <a:xfrm>
            <a:off x="0" y="6034887"/>
            <a:ext cx="12192000" cy="858673"/>
          </a:xfrm>
          <a:prstGeom prst="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6" name="Picture 5" descr="A white cloud in a black background&#10;&#10;Description automatically generated with low confidence">
            <a:extLst>
              <a:ext uri="{FF2B5EF4-FFF2-40B4-BE49-F238E27FC236}">
                <a16:creationId xmlns:a16="http://schemas.microsoft.com/office/drawing/2014/main" id="{20F34DE4-8126-EA01-0E01-219FDB4E1E2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882" y="3243111"/>
            <a:ext cx="1269276" cy="525842"/>
          </a:xfrm>
          <a:prstGeom prst="rect">
            <a:avLst/>
          </a:prstGeom>
          <a:effectLst>
            <a:innerShdw blurRad="114300">
              <a:schemeClr val="accent5">
                <a:lumMod val="60000"/>
                <a:lumOff val="40000"/>
              </a:schemeClr>
            </a:innerShdw>
          </a:effectLst>
        </p:spPr>
      </p:pic>
      <p:sp>
        <p:nvSpPr>
          <p:cNvPr id="8" name="Text Placeholder 30">
            <a:extLst>
              <a:ext uri="{FF2B5EF4-FFF2-40B4-BE49-F238E27FC236}">
                <a16:creationId xmlns:a16="http://schemas.microsoft.com/office/drawing/2014/main" id="{06E3E4B5-E61C-193C-B1A2-56344AFDCC3B}"/>
              </a:ext>
            </a:extLst>
          </p:cNvPr>
          <p:cNvSpPr>
            <a:spLocks noGrp="1"/>
          </p:cNvSpPr>
          <p:nvPr>
            <p:ph type="body" sz="quarter" idx="12" hasCustomPrompt="1"/>
          </p:nvPr>
        </p:nvSpPr>
        <p:spPr>
          <a:xfrm>
            <a:off x="3838622" y="1568832"/>
            <a:ext cx="4514755" cy="609600"/>
          </a:xfrm>
          <a:prstGeom prst="rect">
            <a:avLst/>
          </a:prstGeom>
        </p:spPr>
        <p:txBody>
          <a:bodyPr/>
          <a:lstStyle>
            <a:lvl1pPr marL="0" indent="0" algn="ctr">
              <a:buNone/>
              <a:defRPr lang="en-NZ" sz="2800" dirty="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800">
                <a:solidFill>
                  <a:srgbClr val="00A3C7"/>
                </a:solidFill>
                <a:latin typeface="Arial Rounded MT Bold" panose="020F0704030504030204" pitchFamily="34" charset="0"/>
                <a:cs typeface="Arial Bold" panose="020B0704020202020204" pitchFamily="34" charset="0"/>
              </a:rPr>
              <a:t>INGOA </a:t>
            </a:r>
            <a:r>
              <a:rPr lang="en-US" sz="2800">
                <a:solidFill>
                  <a:schemeClr val="bg1">
                    <a:lumMod val="75000"/>
                  </a:schemeClr>
                </a:solidFill>
                <a:latin typeface="Arial Rounded MT Bold" panose="020F0704030504030204" pitchFamily="34" charset="0"/>
                <a:cs typeface="Arial Bold" panose="020B0704020202020204" pitchFamily="34" charset="0"/>
              </a:rPr>
              <a:t>-</a:t>
            </a:r>
            <a:r>
              <a:rPr lang="en-US" sz="2800">
                <a:latin typeface="Arial Rounded MT Bold" panose="020F0704030504030204" pitchFamily="34" charset="0"/>
                <a:cs typeface="Arial Bold" panose="020B0704020202020204" pitchFamily="34" charset="0"/>
              </a:rPr>
              <a:t> </a:t>
            </a:r>
            <a:r>
              <a:rPr lang="en-US" sz="2800">
                <a:solidFill>
                  <a:srgbClr val="006CA5"/>
                </a:solidFill>
                <a:latin typeface="Arial Rounded MT Bold" panose="020F0704030504030204" pitchFamily="34" charset="0"/>
                <a:cs typeface="Arial Bold" panose="020B0704020202020204" pitchFamily="34" charset="0"/>
              </a:rPr>
              <a:t>INGOA</a:t>
            </a:r>
            <a:r>
              <a:rPr lang="en-US" sz="2800">
                <a:latin typeface="Arial Rounded MT Bold" panose="020F0704030504030204" pitchFamily="34" charset="0"/>
                <a:cs typeface="Arial Bold" panose="020B0704020202020204" pitchFamily="34" charset="0"/>
              </a:rPr>
              <a:t> </a:t>
            </a:r>
            <a:r>
              <a:rPr lang="en-US" sz="2800">
                <a:solidFill>
                  <a:schemeClr val="bg1">
                    <a:lumMod val="75000"/>
                  </a:schemeClr>
                </a:solidFill>
                <a:latin typeface="Arial Rounded MT Bold" panose="020F0704030504030204" pitchFamily="34" charset="0"/>
                <a:cs typeface="Arial Bold" panose="020B0704020202020204" pitchFamily="34" charset="0"/>
              </a:rPr>
              <a:t>-</a:t>
            </a:r>
            <a:r>
              <a:rPr lang="en-US" sz="2800">
                <a:latin typeface="Arial Rounded MT Bold" panose="020F0704030504030204" pitchFamily="34" charset="0"/>
                <a:cs typeface="Arial Bold" panose="020B0704020202020204" pitchFamily="34" charset="0"/>
              </a:rPr>
              <a:t> </a:t>
            </a:r>
            <a:r>
              <a:rPr lang="en-US" sz="2800">
                <a:solidFill>
                  <a:srgbClr val="5CA038"/>
                </a:solidFill>
                <a:latin typeface="Arial Rounded MT Bold" panose="020F0704030504030204" pitchFamily="34" charset="0"/>
                <a:cs typeface="Arial Bold" panose="020B0704020202020204" pitchFamily="34" charset="0"/>
              </a:rPr>
              <a:t>INGOA</a:t>
            </a:r>
            <a:endParaRPr lang="en-NZ" sz="2800">
              <a:solidFill>
                <a:srgbClr val="5CA038"/>
              </a:solidFill>
              <a:latin typeface="Arial Rounded MT Bold" panose="020F0704030504030204" pitchFamily="34" charset="0"/>
              <a:cs typeface="Arial Bold" panose="020B0704020202020204" pitchFamily="34" charset="0"/>
            </a:endParaRPr>
          </a:p>
          <a:p>
            <a:pPr lvl="0"/>
            <a:endParaRPr lang="en-NZ"/>
          </a:p>
        </p:txBody>
      </p:sp>
      <p:pic>
        <p:nvPicPr>
          <p:cNvPr id="12" name="Picture 11" descr="A white cloud in a black background&#10;&#10;Description automatically generated with low confidence">
            <a:extLst>
              <a:ext uri="{FF2B5EF4-FFF2-40B4-BE49-F238E27FC236}">
                <a16:creationId xmlns:a16="http://schemas.microsoft.com/office/drawing/2014/main" id="{0368165A-EF2A-0CCD-879E-FB251027DD9D}"/>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05432" y="1506538"/>
            <a:ext cx="1269276" cy="525842"/>
          </a:xfrm>
          <a:prstGeom prst="rect">
            <a:avLst/>
          </a:prstGeom>
          <a:effectLst>
            <a:innerShdw blurRad="114300">
              <a:schemeClr val="accent5">
                <a:lumMod val="40000"/>
                <a:lumOff val="60000"/>
              </a:schemeClr>
            </a:innerShdw>
          </a:effectLst>
        </p:spPr>
      </p:pic>
      <p:grpSp>
        <p:nvGrpSpPr>
          <p:cNvPr id="16" name="Group 15">
            <a:extLst>
              <a:ext uri="{FF2B5EF4-FFF2-40B4-BE49-F238E27FC236}">
                <a16:creationId xmlns:a16="http://schemas.microsoft.com/office/drawing/2014/main" id="{C7B016D6-CCC7-EF57-526D-83DE0C860743}"/>
              </a:ext>
            </a:extLst>
          </p:cNvPr>
          <p:cNvGrpSpPr/>
          <p:nvPr userDrawn="1"/>
        </p:nvGrpSpPr>
        <p:grpSpPr>
          <a:xfrm>
            <a:off x="763392" y="731205"/>
            <a:ext cx="1002995" cy="1002995"/>
            <a:chOff x="763392" y="731205"/>
            <a:chExt cx="1002995" cy="1002995"/>
          </a:xfrm>
        </p:grpSpPr>
        <p:sp>
          <p:nvSpPr>
            <p:cNvPr id="17" name="Oval 16">
              <a:extLst>
                <a:ext uri="{FF2B5EF4-FFF2-40B4-BE49-F238E27FC236}">
                  <a16:creationId xmlns:a16="http://schemas.microsoft.com/office/drawing/2014/main" id="{72AEEB21-35DF-8761-EC70-D7DECD3B42C0}"/>
                </a:ext>
              </a:extLst>
            </p:cNvPr>
            <p:cNvSpPr/>
            <p:nvPr userDrawn="1"/>
          </p:nvSpPr>
          <p:spPr>
            <a:xfrm>
              <a:off x="763392" y="731205"/>
              <a:ext cx="1002995" cy="1002995"/>
            </a:xfrm>
            <a:prstGeom prst="ellipse">
              <a:avLst/>
            </a:prstGeom>
            <a:solidFill>
              <a:srgbClr val="FFFFFF"/>
            </a:solidFill>
            <a:ln>
              <a:noFill/>
            </a:ln>
            <a:effectLst>
              <a:glow rad="762000">
                <a:schemeClr val="bg1"/>
              </a:glow>
              <a:softEdge rad="762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8" name="Oval 17">
              <a:extLst>
                <a:ext uri="{FF2B5EF4-FFF2-40B4-BE49-F238E27FC236}">
                  <a16:creationId xmlns:a16="http://schemas.microsoft.com/office/drawing/2014/main" id="{49F2428A-B9D8-2799-1E4A-41A12E241A9E}"/>
                </a:ext>
              </a:extLst>
            </p:cNvPr>
            <p:cNvSpPr/>
            <p:nvPr userDrawn="1"/>
          </p:nvSpPr>
          <p:spPr>
            <a:xfrm>
              <a:off x="928762" y="896575"/>
              <a:ext cx="672257" cy="672257"/>
            </a:xfrm>
            <a:prstGeom prst="ellipse">
              <a:avLst/>
            </a:prstGeom>
            <a:gradFill flip="none" rotWithShape="1">
              <a:gsLst>
                <a:gs pos="4000">
                  <a:srgbClr val="FFF2C9"/>
                </a:gs>
                <a:gs pos="89000">
                  <a:schemeClr val="accent4"/>
                </a:gs>
                <a:gs pos="40000">
                  <a:srgbClr val="FFE080"/>
                </a:gs>
              </a:gsLst>
              <a:path path="circle">
                <a:fillToRect l="50000" t="50000" r="50000" b="50000"/>
              </a:path>
              <a:tileRect/>
            </a:gradFill>
            <a:ln>
              <a:noFill/>
            </a:ln>
            <a:effectLst>
              <a:glow rad="635000">
                <a:schemeClr val="accent4">
                  <a:satMod val="175000"/>
                  <a:alpha val="40000"/>
                </a:scheme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grpSp>
      <p:pic>
        <p:nvPicPr>
          <p:cNvPr id="19" name="Picture 18" descr="A blue and green butterfly&#10;&#10;Description automatically generated with medium confidence">
            <a:extLst>
              <a:ext uri="{FF2B5EF4-FFF2-40B4-BE49-F238E27FC236}">
                <a16:creationId xmlns:a16="http://schemas.microsoft.com/office/drawing/2014/main" id="{49500FB3-E0AD-7A31-BE1A-FD5700B251DB}"/>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078243" y="3850028"/>
            <a:ext cx="464593" cy="357862"/>
          </a:xfrm>
          <a:prstGeom prst="rect">
            <a:avLst/>
          </a:prstGeom>
        </p:spPr>
      </p:pic>
      <p:pic>
        <p:nvPicPr>
          <p:cNvPr id="22" name="Picture 21">
            <a:extLst>
              <a:ext uri="{FF2B5EF4-FFF2-40B4-BE49-F238E27FC236}">
                <a16:creationId xmlns:a16="http://schemas.microsoft.com/office/drawing/2014/main" id="{259F9701-062C-4C35-4A5A-7333F10ADC13}"/>
              </a:ext>
            </a:extLst>
          </p:cNvPr>
          <p:cNvPicPr>
            <a:picLocks noChangeAspect="1"/>
          </p:cNvPicPr>
          <p:nvPr userDrawn="1"/>
        </p:nvPicPr>
        <p:blipFill>
          <a:blip r:embed="rId6" cstate="email">
            <a:extLst>
              <a:ext uri="{28A0092B-C50C-407E-A947-70E740481C1C}">
                <a14:useLocalDpi xmlns:a14="http://schemas.microsoft.com/office/drawing/2010/main"/>
              </a:ext>
            </a:extLst>
          </a:blip>
          <a:srcRect/>
          <a:stretch/>
        </p:blipFill>
        <p:spPr>
          <a:xfrm>
            <a:off x="311952" y="6294726"/>
            <a:ext cx="1848327" cy="393239"/>
          </a:xfrm>
          <a:prstGeom prst="rect">
            <a:avLst/>
          </a:prstGeom>
        </p:spPr>
      </p:pic>
      <p:pic>
        <p:nvPicPr>
          <p:cNvPr id="23" name="Picture 22">
            <a:extLst>
              <a:ext uri="{FF2B5EF4-FFF2-40B4-BE49-F238E27FC236}">
                <a16:creationId xmlns:a16="http://schemas.microsoft.com/office/drawing/2014/main" id="{0C372266-3AE7-CEBA-355D-89B0E2E0FCEA}"/>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10571208" y="6267603"/>
            <a:ext cx="1308840" cy="393239"/>
          </a:xfrm>
          <a:prstGeom prst="rect">
            <a:avLst/>
          </a:prstGeom>
        </p:spPr>
      </p:pic>
      <p:grpSp>
        <p:nvGrpSpPr>
          <p:cNvPr id="9" name="Group 8">
            <a:extLst>
              <a:ext uri="{FF2B5EF4-FFF2-40B4-BE49-F238E27FC236}">
                <a16:creationId xmlns:a16="http://schemas.microsoft.com/office/drawing/2014/main" id="{F23A4E71-6389-7B01-7C17-22EA8A8BDB85}"/>
              </a:ext>
            </a:extLst>
          </p:cNvPr>
          <p:cNvGrpSpPr/>
          <p:nvPr userDrawn="1"/>
        </p:nvGrpSpPr>
        <p:grpSpPr>
          <a:xfrm>
            <a:off x="1709161" y="595873"/>
            <a:ext cx="9365413" cy="803342"/>
            <a:chOff x="2268573" y="544571"/>
            <a:chExt cx="9365413" cy="803342"/>
          </a:xfrm>
        </p:grpSpPr>
        <p:sp>
          <p:nvSpPr>
            <p:cNvPr id="10" name="TextBox 9">
              <a:extLst>
                <a:ext uri="{FF2B5EF4-FFF2-40B4-BE49-F238E27FC236}">
                  <a16:creationId xmlns:a16="http://schemas.microsoft.com/office/drawing/2014/main" id="{FA5A09BB-A318-A84B-D914-0C5D5007A7F5}"/>
                </a:ext>
              </a:extLst>
            </p:cNvPr>
            <p:cNvSpPr txBox="1"/>
            <p:nvPr userDrawn="1"/>
          </p:nvSpPr>
          <p:spPr>
            <a:xfrm>
              <a:off x="2268573" y="588885"/>
              <a:ext cx="5435784" cy="707886"/>
            </a:xfrm>
            <a:prstGeom prst="rect">
              <a:avLst/>
            </a:prstGeom>
            <a:noFill/>
          </p:spPr>
          <p:txBody>
            <a:bodyPr wrap="square" rtlCol="0">
              <a:spAutoFit/>
            </a:bodyPr>
            <a:lstStyle/>
            <a:p>
              <a:pPr algn="ctr"/>
              <a:r>
                <a:rPr lang="en-US" sz="4000">
                  <a:latin typeface="Aptos ExtraBold" panose="020B0004020202020204" pitchFamily="34" charset="0"/>
                  <a:cs typeface="Arial Bold" panose="020B0704020202020204" pitchFamily="34" charset="0"/>
                </a:rPr>
                <a:t>He kaimahi mātou mā </a:t>
              </a:r>
              <a:endParaRPr lang="en-NZ" sz="4000">
                <a:latin typeface="Aptos ExtraBold" panose="020B0004020202020204" pitchFamily="34" charset="0"/>
                <a:cs typeface="Arial Bold" panose="020B0704020202020204" pitchFamily="34" charset="0"/>
              </a:endParaRPr>
            </a:p>
          </p:txBody>
        </p:sp>
        <p:pic>
          <p:nvPicPr>
            <p:cNvPr id="11" name="Picture 10" descr="A black and grey logo&#10;&#10;Description automatically generated">
              <a:extLst>
                <a:ext uri="{FF2B5EF4-FFF2-40B4-BE49-F238E27FC236}">
                  <a16:creationId xmlns:a16="http://schemas.microsoft.com/office/drawing/2014/main" id="{461F9740-C073-2DDF-885F-45EFD9666343}"/>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738861" y="544571"/>
              <a:ext cx="3895125" cy="803342"/>
            </a:xfrm>
            <a:prstGeom prst="rect">
              <a:avLst/>
            </a:prstGeom>
          </p:spPr>
        </p:pic>
      </p:grpSp>
    </p:spTree>
    <p:extLst>
      <p:ext uri="{BB962C8B-B14F-4D97-AF65-F5344CB8AC3E}">
        <p14:creationId xmlns:p14="http://schemas.microsoft.com/office/powerpoint/2010/main" val="405692563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50000" decel="50000" fill="hold" nodeType="withEffect">
                                  <p:stCondLst>
                                    <p:cond delay="0"/>
                                  </p:stCondLst>
                                  <p:childTnLst>
                                    <p:animMotion origin="layout" path="M -0.00351 -0.00046 L 0.01524 -0.00046 L -0.01797 -0.00046 L -0.00351 -0.00046 Z " pathEditMode="relative" rAng="0" ptsTypes="AAAA">
                                      <p:cBhvr>
                                        <p:cTn id="6" dur="20000" fill="hold"/>
                                        <p:tgtEl>
                                          <p:spTgt spid="6"/>
                                        </p:tgtEl>
                                        <p:attrNameLst>
                                          <p:attrName>ppt_x</p:attrName>
                                          <p:attrName>ppt_y</p:attrName>
                                        </p:attrNameLst>
                                      </p:cBhvr>
                                      <p:rCtr x="208" y="0"/>
                                    </p:animMotion>
                                  </p:childTnLst>
                                </p:cTn>
                              </p:par>
                              <p:par>
                                <p:cTn id="7" presetID="0" presetClass="path" presetSubtype="0" repeatCount="indefinite" accel="50000" decel="50000" fill="hold" nodeType="withEffect">
                                  <p:stCondLst>
                                    <p:cond delay="0"/>
                                  </p:stCondLst>
                                  <p:childTnLst>
                                    <p:animMotion origin="layout" path="M -3.125E-6 0 L -3.125E-6 0.00023 C -0.00286 -0.00347 -0.00599 -0.00648 -0.00859 -0.01042 C -0.0108 -0.01343 -0.01224 -0.01782 -0.01445 -0.02037 C -0.02291 -0.03171 -0.02382 -0.03125 -0.03177 -0.03611 L -0.05286 -0.03403 C -0.05612 -0.0338 -0.05924 -0.03218 -0.0625 -0.03264 C -0.07057 -0.0331 -0.07851 -0.03611 -0.08646 -0.0375 C -0.09114 -0.04051 -0.09961 -0.04468 -0.10377 -0.05139 C -0.11614 -0.06991 -0.10455 -0.06435 -0.12304 -0.08218 C -0.1263 -0.08495 -0.13007 -0.08565 -0.13359 -0.08704 C -0.14427 -0.09144 -0.15833 -0.09352 -0.16823 -0.0956 C -0.17825 -0.10532 -0.18359 -0.10787 -0.19023 -0.12477 C -0.19127 -0.12685 -0.19414 -0.15139 -0.19414 -0.15208 C -0.19388 -0.15787 -0.19401 -0.16366 -0.19323 -0.16921 C -0.19179 -0.18009 -0.18867 -0.19259 -0.18463 -0.20162 C -0.18255 -0.20602 -0.18047 -0.21019 -0.17786 -0.21366 C -0.17135 -0.22222 -0.16966 -0.21944 -0.1625 -0.22384 C -0.15612 -0.22755 -0.15651 -0.22824 -0.15195 -0.23403 C -0.15026 -0.23958 -0.14935 -0.24514 -0.14713 -0.24954 C -0.14153 -0.26111 -0.13632 -0.27361 -0.12877 -0.28032 C -0.12083 -0.28727 -0.11549 -0.29282 -0.10677 -0.29722 C -0.10325 -0.29907 -0.09974 -0.30046 -0.09609 -0.30069 C -0.08047 -0.30208 -0.06471 -0.30185 -0.04896 -0.30255 C -0.04518 -0.30417 -0.04127 -0.30556 -0.0375 -0.30764 C -0.02708 -0.31319 -0.01666 -0.32014 -0.00677 -0.32801 C -0.00143 -0.33241 0.00313 -0.33912 0.00873 -0.34167 C 0.01524 -0.34491 0.02214 -0.34398 0.02891 -0.34514 C 0.03243 -0.34468 0.03594 -0.34421 0.03946 -0.34352 C 0.04649 -0.3419 0.05352 -0.33958 0.06055 -0.33843 C 0.06602 -0.33727 0.07149 -0.33727 0.07696 -0.33657 C 0.07917 -0.33727 0.08151 -0.3375 0.08373 -0.33843 C 0.08724 -0.33981 0.09063 -0.34259 0.09427 -0.34352 C 0.10183 -0.34537 0.11732 -0.34699 0.11732 -0.34676 C 0.12917 -0.34514 0.14102 -0.34421 0.15287 -0.34167 C 0.15834 -0.34074 0.16927 -0.33657 0.16927 -0.33634 C 0.1724 -0.33727 0.17565 -0.33727 0.17891 -0.33843 C 0.18724 -0.34144 0.18907 -0.34583 0.19714 -0.35208 C 0.20703 -0.35972 0.21732 -0.36574 0.22696 -0.37431 C 0.23203 -0.3787 0.23698 -0.38426 0.24232 -0.38796 C 0.25716 -0.39792 0.26302 -0.39699 0.27891 -0.39977 C 0.29141 -0.39884 0.30391 -0.39861 0.31641 -0.39653 C 0.32032 -0.39583 0.32396 -0.39282 0.32787 -0.39144 C 0.33112 -0.39005 0.33425 -0.38912 0.3375 -0.38796 C 0.34076 -0.38519 0.34401 -0.38264 0.34714 -0.3794 C 0.35638 -0.36898 0.34935 -0.3713 0.36055 -0.36227 C 0.36368 -0.35995 0.36693 -0.3588 0.37019 -0.35718 C 0.38594 -0.35764 0.40157 -0.35764 0.41732 -0.3588 C 0.42214 -0.35926 0.42696 -0.36157 0.43177 -0.36227 C 0.43815 -0.36319 0.44453 -0.36343 0.45091 -0.36389 C 0.46211 -0.36181 0.47357 -0.36111 0.48464 -0.35718 C 0.48841 -0.35579 0.49154 -0.35093 0.49519 -0.34861 C 0.5 -0.3456 0.50651 -0.34468 0.51159 -0.34352 C 0.52045 -0.34398 0.52943 -0.34421 0.53841 -0.34514 C 0.54388 -0.34583 0.54935 -0.34769 0.55482 -0.34861 C 0.56081 -0.34954 0.56693 -0.34977 0.57305 -0.35023 C 0.59479 -0.34907 0.61667 -0.35023 0.63841 -0.34699 C 0.64545 -0.34583 0.65417 -0.33866 0.65964 -0.32986 C 0.66172 -0.32616 0.66381 -0.32222 0.66537 -0.31782 C 0.66901 -0.30741 0.66953 -0.29259 0.675 -0.28542 C 0.67631 -0.28356 0.67735 -0.28148 0.67878 -0.28032 C 0.68164 -0.27778 0.68985 -0.27454 0.69232 -0.27338 C 0.69519 -0.26713 0.70039 -0.25741 0.70196 -0.24954 C 0.70313 -0.24375 0.7043 -0.2213 0.70482 -0.21366 C 0.70378 -0.2044 0.70352 -0.19514 0.70196 -0.18634 C 0.70065 -0.17917 0.69479 -0.17037 0.69232 -0.16574 C 0.68985 -0.13958 0.68998 -0.14699 0.69519 -0.10093 C 0.69597 -0.09444 0.70013 -0.08495 0.70196 -0.0787 C 0.70365 -0.07269 0.70508 -0.06597 0.70677 -0.05972 C 0.70612 -0.04097 0.7069 -0.02176 0.70482 -0.00347 C 0.70365 0.00694 0.69935 0.01574 0.69714 0.02569 C 0.6961 0.03009 0.69584 0.03472 0.69519 0.03935 C 0.69753 0.09329 0.69349 0.0294 0.70091 0.0838 C 0.70222 0.09282 0.70222 0.10208 0.70287 0.11111 C 0.70157 0.11968 0.70091 0.1287 0.69896 0.13681 C 0.69688 0.1456 0.69271 0.15255 0.6875 0.15556 C 0.68412 0.15764 0.68047 0.1581 0.67696 0.15903 C 0.67214 0.16042 0.66732 0.16134 0.6625 0.1625 C 0.66055 0.16412 0.65834 0.16528 0.65677 0.16736 C 0.65508 0.16991 0.65391 0.17292 0.65287 0.17616 C 0.65078 0.18218 0.64831 0.19699 0.64714 0.20347 C 0.64675 0.20903 0.64649 0.21481 0.6461 0.2206 C 0.64584 0.22384 0.64597 0.22778 0.64519 0.23079 C 0.64466 0.23264 0.64362 0.23519 0.64232 0.23565 C 0.63828 0.23819 0.63399 0.23819 0.62982 0.23935 C 0.62279 0.23819 0.61563 0.23843 0.6086 0.23565 C 0.603 0.2338 0.59792 0.22824 0.59232 0.22569 C 0.58815 0.22384 0.58399 0.22338 0.57982 0.22176 C 0.57084 0.22477 0.56133 0.22477 0.55287 0.23079 C 0.5306 0.24653 0.525 0.27222 0.51159 0.30602 C 0.5099 0.32662 0.50795 0.34699 0.50677 0.36736 C 0.50573 0.38495 0.50795 0.4037 0.50482 0.4206 C 0.50222 0.43426 0.4836 0.43843 0.47878 0.44051 C 0.45052 0.43449 0.45209 0.43843 0.42214 0.41551 C 0.37526 0.37917 0.41875 0.39954 0.37409 0.38287 C 0.35638 0.38981 0.33841 0.39398 0.3211 0.40347 C 0.30951 0.40972 0.29896 0.42153 0.2875 0.42917 C 0.27969 0.43449 0.25417 0.44907 0.24232 0.45301 C 0.23881 0.45417 0.23529 0.45417 0.23177 0.45486 C 0.21589 0.45231 0.2194 0.45579 0.20482 0.44051 C 0.19662 0.43241 0.18881 0.41875 0.17891 0.41551 C 0.17292 0.41343 0.16667 0.41366 0.16055 0.41366 L 0.11927 0.41181 C 0.11407 0.40972 0.10912 0.40579 0.10391 0.40486 C 0.07969 0.40278 0.07123 0.40648 0.05 0.41181 C 0.03972 0.40787 0.02891 0.40741 0.01927 0.4 C 0.01602 0.39745 -0.00104 0.36806 -0.00481 0.36042 C -0.01198 0.34653 -0.02591 0.31782 -0.02591 0.31829 C -0.02747 0.31065 -0.02955 0.29699 -0.03359 0.29213 C -0.04388 0.27986 -0.05794 0.27917 -0.06927 0.27338 C -0.07317 0.2713 -0.07695 0.26782 -0.08073 0.26505 C -0.08268 0.26111 -0.08489 0.25741 -0.08646 0.25301 C -0.09101 0.24028 -0.0914 0.22847 -0.09323 0.21366 C -0.09166 0.19884 -0.09166 0.18333 -0.08841 0.16921 C -0.08424 0.15139 -0.07786 0.14468 -0.07018 0.13519 C -0.0582 0.13681 -0.05872 0.14074 -0.04896 0.12662 C -0.04453 0.11991 -0.03646 0.10417 -0.03646 0.10463 C -0.03411 0.09167 -0.03541 0.09514 -0.03073 0.0838 C -0.02539 0.07037 -0.02682 0.07222 -0.02109 0.06505 C -0.02018 0.06389 -0.01927 0.0625 -0.01823 0.06157 C -0.01731 0.06088 -0.01627 0.06042 -0.01536 0.05995 C -0.00612 0.04352 -0.01797 0.06296 -0.00963 0.05301 C -0.00846 0.05162 -0.00755 0.04977 -0.00677 0.04792 C -0.00534 0.04514 -0.00403 0.04236 -0.00286 0.03935 C -0.00143 0.03565 -0.00026 0.03032 -3.125E-6 0.02569 C 0.00013 0.02292 -3.125E-6 0.02014 -3.125E-6 0.01713 L 0.00091 0.01713 " pathEditMode="relative" rAng="0" ptsTypes="AAAAAAAAAAAAAAAAAAAAAAAAAAAAAAAAAAAAAAAAAAAAAAAAAAAAAAAAAAAAAAAAAAAAAAAAAAAAAAAAAAAAAAAAAAAAAAAAAAAAAAAAAAAAAAAAAAAAAAAAAAAAAAA">
                                      <p:cBhvr>
                                        <p:cTn id="8" dur="20000" fill="hold"/>
                                        <p:tgtEl>
                                          <p:spTgt spid="19"/>
                                        </p:tgtEl>
                                        <p:attrNameLst>
                                          <p:attrName>ppt_x</p:attrName>
                                          <p:attrName>ppt_y</p:attrName>
                                        </p:attrNameLst>
                                      </p:cBhvr>
                                      <p:rCtr x="25625" y="2755"/>
                                    </p:animMotion>
                                  </p:childTnLst>
                                </p:cTn>
                              </p:par>
                              <p:par>
                                <p:cTn id="9" presetID="0" presetClass="path" presetSubtype="0" repeatCount="indefinite" accel="50000" decel="50000" fill="hold" nodeType="withEffect">
                                  <p:stCondLst>
                                    <p:cond delay="0"/>
                                  </p:stCondLst>
                                  <p:childTnLst>
                                    <p:animMotion origin="layout" path="M -0.00352 -0.00046 L 0.01523 -0.00046 L -0.01797 -0.00046 L -0.00352 -0.00046 Z " pathEditMode="relative" rAng="0" ptsTypes="AAAA">
                                      <p:cBhvr>
                                        <p:cTn id="10" dur="20000" fill="hold"/>
                                        <p:tgtEl>
                                          <p:spTgt spid="12"/>
                                        </p:tgtEl>
                                        <p:attrNameLst>
                                          <p:attrName>ppt_x</p:attrName>
                                          <p:attrName>ppt_y</p:attrName>
                                        </p:attrNameLst>
                                      </p:cBhvr>
                                      <p:rCtr x="208"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2494A83-B6A4-60D6-A461-E91602D3A126}"/>
              </a:ext>
            </a:extLst>
          </p:cNvPr>
          <p:cNvSpPr/>
          <p:nvPr userDrawn="1"/>
        </p:nvSpPr>
        <p:spPr>
          <a:xfrm>
            <a:off x="0" y="0"/>
            <a:ext cx="12192000" cy="6893560"/>
          </a:xfrm>
          <a:prstGeom prst="rect">
            <a:avLst/>
          </a:prstGeom>
          <a:gradFill flip="none" rotWithShape="1">
            <a:gsLst>
              <a:gs pos="0">
                <a:srgbClr val="EAF2FA"/>
              </a:gs>
              <a:gs pos="40000">
                <a:schemeClr val="accent5">
                  <a:lumMod val="20000"/>
                  <a:lumOff val="80000"/>
                </a:schemeClr>
              </a:gs>
              <a:gs pos="63000">
                <a:srgbClr val="9AD3EA"/>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4" name="Picture 3" descr="A green and black background&#10;&#10;Description automatically generated">
            <a:extLst>
              <a:ext uri="{FF2B5EF4-FFF2-40B4-BE49-F238E27FC236}">
                <a16:creationId xmlns:a16="http://schemas.microsoft.com/office/drawing/2014/main" id="{25A69D47-7096-5085-9EFB-3AD374104386}"/>
              </a:ext>
            </a:extLst>
          </p:cNvPr>
          <p:cNvPicPr>
            <a:picLocks noChangeAspect="1"/>
          </p:cNvPicPr>
          <p:nvPr userDrawn="1"/>
        </p:nvPicPr>
        <p:blipFill rotWithShape="1">
          <a:blip r:embed="rId2" cstate="email">
            <a:extLst>
              <a:ext uri="{BEBA8EAE-BF5A-486C-A8C5-ECC9F3942E4B}">
                <a14:imgProps xmlns:a14="http://schemas.microsoft.com/office/drawing/2010/main">
                  <a14:imgLayer r:embed="rId3">
                    <a14:imgEffect>
                      <a14:colorTemperature colorTemp="5785"/>
                    </a14:imgEffect>
                  </a14:imgLayer>
                </a14:imgProps>
              </a:ext>
              <a:ext uri="{28A0092B-C50C-407E-A947-70E740481C1C}">
                <a14:useLocalDpi xmlns:a14="http://schemas.microsoft.com/office/drawing/2010/main"/>
              </a:ext>
            </a:extLst>
          </a:blip>
          <a:srcRect r="-2995"/>
          <a:stretch/>
        </p:blipFill>
        <p:spPr>
          <a:xfrm>
            <a:off x="-1" y="-148520"/>
            <a:ext cx="11601795" cy="6183407"/>
          </a:xfrm>
          <a:prstGeom prst="rect">
            <a:avLst/>
          </a:prstGeom>
        </p:spPr>
      </p:pic>
      <p:pic>
        <p:nvPicPr>
          <p:cNvPr id="5" name="Picture 4" descr="A white cloud in a black background&#10;&#10;Description automatically generated with low confidence">
            <a:extLst>
              <a:ext uri="{FF2B5EF4-FFF2-40B4-BE49-F238E27FC236}">
                <a16:creationId xmlns:a16="http://schemas.microsoft.com/office/drawing/2014/main" id="{C9E83001-6E92-C5F6-C05D-6CD9F2F1F45B}"/>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05432" y="1506538"/>
            <a:ext cx="1269276" cy="525842"/>
          </a:xfrm>
          <a:prstGeom prst="rect">
            <a:avLst/>
          </a:prstGeom>
          <a:effectLst>
            <a:innerShdw blurRad="114300">
              <a:schemeClr val="accent5">
                <a:lumMod val="40000"/>
                <a:lumOff val="60000"/>
              </a:schemeClr>
            </a:innerShdw>
          </a:effectLst>
        </p:spPr>
      </p:pic>
      <p:pic>
        <p:nvPicPr>
          <p:cNvPr id="6" name="Picture 5" descr="A white cloud in a black background&#10;&#10;Description automatically generated with low confidence">
            <a:extLst>
              <a:ext uri="{FF2B5EF4-FFF2-40B4-BE49-F238E27FC236}">
                <a16:creationId xmlns:a16="http://schemas.microsoft.com/office/drawing/2014/main" id="{D100283E-0D7B-51F8-8B61-B89B5151BA1B}"/>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219233" y="3268225"/>
            <a:ext cx="1269276" cy="525842"/>
          </a:xfrm>
          <a:prstGeom prst="rect">
            <a:avLst/>
          </a:prstGeom>
          <a:effectLst>
            <a:innerShdw blurRad="114300">
              <a:schemeClr val="accent5">
                <a:lumMod val="60000"/>
                <a:lumOff val="40000"/>
              </a:schemeClr>
            </a:innerShdw>
          </a:effectLst>
        </p:spPr>
      </p:pic>
      <p:sp>
        <p:nvSpPr>
          <p:cNvPr id="7" name="TextBox 6">
            <a:extLst>
              <a:ext uri="{FF2B5EF4-FFF2-40B4-BE49-F238E27FC236}">
                <a16:creationId xmlns:a16="http://schemas.microsoft.com/office/drawing/2014/main" id="{2E9A34B5-F369-F8F3-1ED1-BF81DF00AA83}"/>
              </a:ext>
            </a:extLst>
          </p:cNvPr>
          <p:cNvSpPr txBox="1"/>
          <p:nvPr userDrawn="1"/>
        </p:nvSpPr>
        <p:spPr>
          <a:xfrm>
            <a:off x="2023557" y="692759"/>
            <a:ext cx="8144886" cy="538417"/>
          </a:xfrm>
          <a:prstGeom prst="rect">
            <a:avLst/>
          </a:prstGeom>
          <a:noFill/>
        </p:spPr>
        <p:txBody>
          <a:bodyPr wrap="square" rtlCol="0">
            <a:spAutoFit/>
          </a:bodyPr>
          <a:lstStyle/>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pt-BR" sz="3200" kern="1200">
                <a:solidFill>
                  <a:schemeClr val="tx1"/>
                </a:solidFill>
                <a:latin typeface="Aptos ExtraBold" panose="020B0004020202020204" pitchFamily="34" charset="0"/>
                <a:ea typeface="+mn-ea"/>
                <a:cs typeface="+mn-cs"/>
              </a:rPr>
              <a:t>Ko te ara e tata ana ki tō kura e haere ana i</a:t>
            </a:r>
            <a:endParaRPr lang="en-NZ" sz="2000">
              <a:latin typeface="Aptos ExtraBold" panose="020B0004020202020204" pitchFamily="34" charset="0"/>
            </a:endParaRPr>
          </a:p>
        </p:txBody>
      </p:sp>
      <p:grpSp>
        <p:nvGrpSpPr>
          <p:cNvPr id="8" name="Group 7">
            <a:extLst>
              <a:ext uri="{FF2B5EF4-FFF2-40B4-BE49-F238E27FC236}">
                <a16:creationId xmlns:a16="http://schemas.microsoft.com/office/drawing/2014/main" id="{91111B1F-6879-6973-15DD-0BEFA4F31C4F}"/>
              </a:ext>
            </a:extLst>
          </p:cNvPr>
          <p:cNvGrpSpPr/>
          <p:nvPr userDrawn="1"/>
        </p:nvGrpSpPr>
        <p:grpSpPr>
          <a:xfrm>
            <a:off x="763392" y="731205"/>
            <a:ext cx="1002995" cy="1002995"/>
            <a:chOff x="763392" y="731205"/>
            <a:chExt cx="1002995" cy="1002995"/>
          </a:xfrm>
        </p:grpSpPr>
        <p:sp>
          <p:nvSpPr>
            <p:cNvPr id="9" name="Oval 8">
              <a:extLst>
                <a:ext uri="{FF2B5EF4-FFF2-40B4-BE49-F238E27FC236}">
                  <a16:creationId xmlns:a16="http://schemas.microsoft.com/office/drawing/2014/main" id="{312C4969-93C9-657E-E783-694F1632BBC8}"/>
                </a:ext>
              </a:extLst>
            </p:cNvPr>
            <p:cNvSpPr/>
            <p:nvPr userDrawn="1"/>
          </p:nvSpPr>
          <p:spPr>
            <a:xfrm>
              <a:off x="763392" y="731205"/>
              <a:ext cx="1002995" cy="1002995"/>
            </a:xfrm>
            <a:prstGeom prst="ellipse">
              <a:avLst/>
            </a:prstGeom>
            <a:solidFill>
              <a:srgbClr val="FFFFFF"/>
            </a:solidFill>
            <a:ln>
              <a:noFill/>
            </a:ln>
            <a:effectLst>
              <a:glow rad="762000">
                <a:schemeClr val="bg1"/>
              </a:glow>
              <a:softEdge rad="762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0" name="Oval 9">
              <a:extLst>
                <a:ext uri="{FF2B5EF4-FFF2-40B4-BE49-F238E27FC236}">
                  <a16:creationId xmlns:a16="http://schemas.microsoft.com/office/drawing/2014/main" id="{DC592584-B483-53C9-F8C7-48409F46DD5C}"/>
                </a:ext>
              </a:extLst>
            </p:cNvPr>
            <p:cNvSpPr/>
            <p:nvPr userDrawn="1"/>
          </p:nvSpPr>
          <p:spPr>
            <a:xfrm>
              <a:off x="928762" y="896575"/>
              <a:ext cx="672257" cy="672257"/>
            </a:xfrm>
            <a:prstGeom prst="ellipse">
              <a:avLst/>
            </a:prstGeom>
            <a:gradFill flip="none" rotWithShape="1">
              <a:gsLst>
                <a:gs pos="4000">
                  <a:srgbClr val="FFF2C9"/>
                </a:gs>
                <a:gs pos="89000">
                  <a:schemeClr val="accent4"/>
                </a:gs>
                <a:gs pos="40000">
                  <a:srgbClr val="FFE080"/>
                </a:gs>
              </a:gsLst>
              <a:path path="circle">
                <a:fillToRect l="50000" t="50000" r="50000" b="50000"/>
              </a:path>
              <a:tileRect/>
            </a:gradFill>
            <a:ln>
              <a:noFill/>
            </a:ln>
            <a:effectLst>
              <a:glow rad="635000">
                <a:schemeClr val="accent4">
                  <a:satMod val="175000"/>
                  <a:alpha val="40000"/>
                </a:scheme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grpSp>
      <p:sp>
        <p:nvSpPr>
          <p:cNvPr id="11" name="Rectangle 10">
            <a:extLst>
              <a:ext uri="{FF2B5EF4-FFF2-40B4-BE49-F238E27FC236}">
                <a16:creationId xmlns:a16="http://schemas.microsoft.com/office/drawing/2014/main" id="{3309A21F-7DA0-7FFC-FA17-BAC0573CBD1B}"/>
              </a:ext>
            </a:extLst>
          </p:cNvPr>
          <p:cNvSpPr/>
          <p:nvPr userDrawn="1"/>
        </p:nvSpPr>
        <p:spPr>
          <a:xfrm>
            <a:off x="0" y="6034887"/>
            <a:ext cx="12192000" cy="858673"/>
          </a:xfrm>
          <a:prstGeom prst="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4" name="Picture Placeholder 16">
            <a:extLst>
              <a:ext uri="{FF2B5EF4-FFF2-40B4-BE49-F238E27FC236}">
                <a16:creationId xmlns:a16="http://schemas.microsoft.com/office/drawing/2014/main" id="{AA095E45-34ED-CCEA-722A-7CA44798E3BF}"/>
              </a:ext>
            </a:extLst>
          </p:cNvPr>
          <p:cNvSpPr>
            <a:spLocks noGrp="1"/>
          </p:cNvSpPr>
          <p:nvPr>
            <p:ph type="pic" sz="quarter" idx="15" hasCustomPrompt="1"/>
          </p:nvPr>
        </p:nvSpPr>
        <p:spPr>
          <a:xfrm>
            <a:off x="261568" y="2465405"/>
            <a:ext cx="5648167" cy="3333387"/>
          </a:xfrm>
          <a:prstGeom prst="rect">
            <a:avLst/>
          </a:prstGeo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800">
                <a:highlight>
                  <a:srgbClr val="FFFF00"/>
                </a:highlight>
                <a:latin typeface="Aptos ExtraBold" panose="020B000402020202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NZ"/>
              <a:t>HE KAPOMATA O TĒTAHI WHAKAWHITINGA REREWHENUA I TĪKINA I TE TIROWHENUA O KŪKARA</a:t>
            </a:r>
          </a:p>
        </p:txBody>
      </p:sp>
      <p:pic>
        <p:nvPicPr>
          <p:cNvPr id="15" name="Picture 14" descr="A green and black background&#10;&#10;Description automatically generated">
            <a:extLst>
              <a:ext uri="{FF2B5EF4-FFF2-40B4-BE49-F238E27FC236}">
                <a16:creationId xmlns:a16="http://schemas.microsoft.com/office/drawing/2014/main" id="{D50A86B6-13D5-5B0C-0785-BED61CD54541}"/>
              </a:ext>
            </a:extLst>
          </p:cNvPr>
          <p:cNvPicPr>
            <a:picLocks noChangeAspect="1"/>
          </p:cNvPicPr>
          <p:nvPr userDrawn="1"/>
        </p:nvPicPr>
        <p:blipFill rotWithShape="1">
          <a:blip r:embed="rId5" cstate="email">
            <a:extLst>
              <a:ext uri="{BEBA8EAE-BF5A-486C-A8C5-ECC9F3942E4B}">
                <a14:imgProps xmlns:a14="http://schemas.microsoft.com/office/drawing/2010/main">
                  <a14:imgLayer r:embed="rId6">
                    <a14:imgEffect>
                      <a14:colorTemperature colorTemp="5785"/>
                    </a14:imgEffect>
                  </a14:imgLayer>
                </a14:imgProps>
              </a:ext>
              <a:ext uri="{28A0092B-C50C-407E-A947-70E740481C1C}">
                <a14:useLocalDpi xmlns:a14="http://schemas.microsoft.com/office/drawing/2010/main"/>
              </a:ext>
            </a:extLst>
          </a:blip>
          <a:srcRect/>
          <a:stretch/>
        </p:blipFill>
        <p:spPr>
          <a:xfrm flipH="1">
            <a:off x="7708376" y="5173595"/>
            <a:ext cx="4483624" cy="858673"/>
          </a:xfrm>
          <a:prstGeom prst="rect">
            <a:avLst/>
          </a:prstGeom>
        </p:spPr>
      </p:pic>
      <p:sp>
        <p:nvSpPr>
          <p:cNvPr id="16" name="Picture Placeholder 25">
            <a:extLst>
              <a:ext uri="{FF2B5EF4-FFF2-40B4-BE49-F238E27FC236}">
                <a16:creationId xmlns:a16="http://schemas.microsoft.com/office/drawing/2014/main" id="{A5DC9254-A495-AE9E-7A85-8637476CB508}"/>
              </a:ext>
            </a:extLst>
          </p:cNvPr>
          <p:cNvSpPr>
            <a:spLocks noGrp="1"/>
          </p:cNvSpPr>
          <p:nvPr>
            <p:ph type="pic" sz="quarter" idx="12" hasCustomPrompt="1"/>
          </p:nvPr>
        </p:nvSpPr>
        <p:spPr>
          <a:xfrm>
            <a:off x="6282265" y="2465405"/>
            <a:ext cx="5648167" cy="3325745"/>
          </a:xfrm>
          <a:prstGeom prst="rect">
            <a:avLst/>
          </a:prstGeom>
        </p:spPr>
        <p:txBody>
          <a:bodyPr/>
          <a:lstStyle>
            <a:lvl1pPr algn="ctr">
              <a:defRPr sz="2800">
                <a:highlight>
                  <a:srgbClr val="FFFF00"/>
                </a:highlight>
                <a:latin typeface="Aptos ExtraBold" panose="020B0004020202020204" pitchFamily="34" charset="0"/>
              </a:defRPr>
            </a:lvl1pPr>
          </a:lstStyle>
          <a:p>
            <a:r>
              <a:rPr lang="en-NZ"/>
              <a:t>HE REREWHENUA KAWE UTANGA</a:t>
            </a:r>
          </a:p>
        </p:txBody>
      </p:sp>
      <p:sp>
        <p:nvSpPr>
          <p:cNvPr id="17" name="Text Placeholder 18">
            <a:extLst>
              <a:ext uri="{FF2B5EF4-FFF2-40B4-BE49-F238E27FC236}">
                <a16:creationId xmlns:a16="http://schemas.microsoft.com/office/drawing/2014/main" id="{59F4B67A-5E03-0266-71A5-CFE02A1F0B40}"/>
              </a:ext>
            </a:extLst>
          </p:cNvPr>
          <p:cNvSpPr>
            <a:spLocks noGrp="1"/>
          </p:cNvSpPr>
          <p:nvPr>
            <p:ph type="body" sz="quarter" idx="16" hasCustomPrompt="1"/>
          </p:nvPr>
        </p:nvSpPr>
        <p:spPr>
          <a:xfrm>
            <a:off x="2495777" y="1416627"/>
            <a:ext cx="7200446" cy="525462"/>
          </a:xfrm>
          <a:prstGeom prst="rect">
            <a:avLst/>
          </a:prstGeom>
        </p:spPr>
        <p:txBody>
          <a:bodyPr/>
          <a:lstStyle>
            <a:lvl1pPr>
              <a:defRPr sz="3200">
                <a:latin typeface="Aptos ExtraBold" panose="020B0004020202020204" pitchFamily="34" charset="0"/>
              </a:defRPr>
            </a:lvl1pPr>
          </a:lstStyle>
          <a:p>
            <a:pPr lvl="0"/>
            <a:r>
              <a:rPr lang="en-US"/>
              <a:t> TĀONE ki TĀONE</a:t>
            </a:r>
            <a:endParaRPr lang="en-NZ"/>
          </a:p>
        </p:txBody>
      </p:sp>
      <p:pic>
        <p:nvPicPr>
          <p:cNvPr id="18" name="Picture 17">
            <a:extLst>
              <a:ext uri="{FF2B5EF4-FFF2-40B4-BE49-F238E27FC236}">
                <a16:creationId xmlns:a16="http://schemas.microsoft.com/office/drawing/2014/main" id="{0986E05C-F630-CB35-F6CC-AEF8AD92E2D7}"/>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311952" y="6294726"/>
            <a:ext cx="1848327" cy="393239"/>
          </a:xfrm>
          <a:prstGeom prst="rect">
            <a:avLst/>
          </a:prstGeom>
        </p:spPr>
      </p:pic>
      <p:pic>
        <p:nvPicPr>
          <p:cNvPr id="19" name="Picture 18">
            <a:extLst>
              <a:ext uri="{FF2B5EF4-FFF2-40B4-BE49-F238E27FC236}">
                <a16:creationId xmlns:a16="http://schemas.microsoft.com/office/drawing/2014/main" id="{4B04B273-1D57-610F-0D8D-E07FFDE27299}"/>
              </a:ext>
            </a:extLst>
          </p:cNvPr>
          <p:cNvPicPr>
            <a:picLocks noChangeAspect="1"/>
          </p:cNvPicPr>
          <p:nvPr userDrawn="1"/>
        </p:nvPicPr>
        <p:blipFill>
          <a:blip r:embed="rId8" cstate="email">
            <a:extLst>
              <a:ext uri="{28A0092B-C50C-407E-A947-70E740481C1C}">
                <a14:useLocalDpi xmlns:a14="http://schemas.microsoft.com/office/drawing/2010/main"/>
              </a:ext>
            </a:extLst>
          </a:blip>
          <a:srcRect/>
          <a:stretch/>
        </p:blipFill>
        <p:spPr>
          <a:xfrm>
            <a:off x="10571208" y="6267603"/>
            <a:ext cx="1308840" cy="393239"/>
          </a:xfrm>
          <a:prstGeom prst="rect">
            <a:avLst/>
          </a:prstGeom>
        </p:spPr>
      </p:pic>
    </p:spTree>
    <p:extLst>
      <p:ext uri="{BB962C8B-B14F-4D97-AF65-F5344CB8AC3E}">
        <p14:creationId xmlns:p14="http://schemas.microsoft.com/office/powerpoint/2010/main" val="100667190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50000" decel="50000" fill="hold" nodeType="withEffect">
                                  <p:stCondLst>
                                    <p:cond delay="0"/>
                                  </p:stCondLst>
                                  <p:childTnLst>
                                    <p:animMotion origin="layout" path="M -0.00351 -0.00046 L 0.01524 -0.00046 L -0.01797 -0.00046 L -0.00351 -0.00046 Z " pathEditMode="relative" rAng="0" ptsTypes="AAAA">
                                      <p:cBhvr>
                                        <p:cTn id="6" dur="20000" fill="hold"/>
                                        <p:tgtEl>
                                          <p:spTgt spid="6"/>
                                        </p:tgtEl>
                                        <p:attrNameLst>
                                          <p:attrName>ppt_x</p:attrName>
                                          <p:attrName>ppt_y</p:attrName>
                                        </p:attrNameLst>
                                      </p:cBhvr>
                                      <p:rCtr x="208" y="0"/>
                                    </p:animMotion>
                                  </p:childTnLst>
                                </p:cTn>
                              </p:par>
                              <p:par>
                                <p:cTn id="7" presetID="0" presetClass="path" presetSubtype="0" repeatCount="indefinite" accel="50000" decel="50000" fill="hold" nodeType="withEffect">
                                  <p:stCondLst>
                                    <p:cond delay="0"/>
                                  </p:stCondLst>
                                  <p:childTnLst>
                                    <p:animMotion origin="layout" path="M -0.00352 -0.00046 L 0.01523 -0.00046 L -0.01797 -0.00046 L -0.00352 -0.00046 Z " pathEditMode="relative" rAng="0" ptsTypes="AAAA">
                                      <p:cBhvr>
                                        <p:cTn id="8" dur="20000" fill="hold"/>
                                        <p:tgtEl>
                                          <p:spTgt spid="5"/>
                                        </p:tgtEl>
                                        <p:attrNameLst>
                                          <p:attrName>ppt_x</p:attrName>
                                          <p:attrName>ppt_y</p:attrName>
                                        </p:attrNameLst>
                                      </p:cBhvr>
                                      <p:rCtr x="208"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185DF33-8927-9005-F7BC-A1841559E188}"/>
              </a:ext>
            </a:extLst>
          </p:cNvPr>
          <p:cNvSpPr/>
          <p:nvPr userDrawn="1"/>
        </p:nvSpPr>
        <p:spPr>
          <a:xfrm>
            <a:off x="0" y="-1"/>
            <a:ext cx="12192000" cy="5128181"/>
          </a:xfrm>
          <a:prstGeom prst="rect">
            <a:avLst/>
          </a:prstGeom>
          <a:gradFill flip="none" rotWithShape="1">
            <a:gsLst>
              <a:gs pos="0">
                <a:srgbClr val="D4E5F4"/>
              </a:gs>
              <a:gs pos="100000">
                <a:srgbClr val="9AD3EA"/>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5" name="Picture 4" descr="A white cloud in a black background&#10;&#10;Description automatically generated with low confidence">
            <a:extLst>
              <a:ext uri="{FF2B5EF4-FFF2-40B4-BE49-F238E27FC236}">
                <a16:creationId xmlns:a16="http://schemas.microsoft.com/office/drawing/2014/main" id="{DF864A3A-1D0D-B68B-8949-012A9D59997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2346863" y="370733"/>
            <a:ext cx="1269276" cy="525842"/>
          </a:xfrm>
          <a:prstGeom prst="rect">
            <a:avLst/>
          </a:prstGeom>
          <a:effectLst>
            <a:innerShdw blurRad="114300">
              <a:schemeClr val="accent5">
                <a:lumMod val="60000"/>
                <a:lumOff val="40000"/>
              </a:schemeClr>
            </a:innerShdw>
          </a:effectLst>
        </p:spPr>
      </p:pic>
      <p:pic>
        <p:nvPicPr>
          <p:cNvPr id="10" name="Picture 9" descr="A white cloud in a black background&#10;&#10;Description automatically generated with low confidence">
            <a:extLst>
              <a:ext uri="{FF2B5EF4-FFF2-40B4-BE49-F238E27FC236}">
                <a16:creationId xmlns:a16="http://schemas.microsoft.com/office/drawing/2014/main" id="{7F38831B-D428-DB5C-A377-7FB0878296E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774811" y="1651869"/>
            <a:ext cx="1269276" cy="525842"/>
          </a:xfrm>
          <a:prstGeom prst="rect">
            <a:avLst/>
          </a:prstGeom>
          <a:effectLst>
            <a:innerShdw blurRad="114300">
              <a:schemeClr val="accent5">
                <a:lumMod val="60000"/>
                <a:lumOff val="40000"/>
              </a:schemeClr>
            </a:innerShdw>
          </a:effectLst>
        </p:spPr>
      </p:pic>
      <p:grpSp>
        <p:nvGrpSpPr>
          <p:cNvPr id="12" name="Group 11">
            <a:extLst>
              <a:ext uri="{FF2B5EF4-FFF2-40B4-BE49-F238E27FC236}">
                <a16:creationId xmlns:a16="http://schemas.microsoft.com/office/drawing/2014/main" id="{73363ADE-E64F-0D09-B0A4-1820B0CB83CA}"/>
              </a:ext>
            </a:extLst>
          </p:cNvPr>
          <p:cNvGrpSpPr/>
          <p:nvPr userDrawn="1"/>
        </p:nvGrpSpPr>
        <p:grpSpPr>
          <a:xfrm>
            <a:off x="0" y="2416899"/>
            <a:ext cx="12192000" cy="3843955"/>
            <a:chOff x="-160666" y="2818552"/>
            <a:chExt cx="12103744" cy="3843955"/>
          </a:xfrm>
        </p:grpSpPr>
        <p:pic>
          <p:nvPicPr>
            <p:cNvPr id="13" name="Picture 12" descr="A cartoon face with a black background&#10;&#10;Description automatically generated">
              <a:extLst>
                <a:ext uri="{FF2B5EF4-FFF2-40B4-BE49-F238E27FC236}">
                  <a16:creationId xmlns:a16="http://schemas.microsoft.com/office/drawing/2014/main" id="{C1D18326-1527-0427-A4BD-AFC134CECA5E}"/>
                </a:ext>
              </a:extLst>
            </p:cNvPr>
            <p:cNvPicPr>
              <a:picLocks noChangeAspect="1"/>
            </p:cNvPicPr>
            <p:nvPr userDrawn="1"/>
          </p:nvPicPr>
          <p:blipFill rotWithShape="1">
            <a:blip r:embed="rId3" cstate="email">
              <a:alphaModFix/>
              <a:extLst>
                <a:ext uri="{BEBA8EAE-BF5A-486C-A8C5-ECC9F3942E4B}">
                  <a14:imgProps xmlns:a14="http://schemas.microsoft.com/office/drawing/2010/main">
                    <a14:imgLayer r:embed="rId4">
                      <a14:imgEffect>
                        <a14:colorTemperature colorTemp="5612"/>
                      </a14:imgEffect>
                      <a14:imgEffect>
                        <a14:saturation sat="103000"/>
                      </a14:imgEffect>
                      <a14:imgEffect>
                        <a14:brightnessContrast bright="100000" contrast="10000"/>
                      </a14:imgEffect>
                    </a14:imgLayer>
                  </a14:imgProps>
                </a:ext>
                <a:ext uri="{28A0092B-C50C-407E-A947-70E740481C1C}">
                  <a14:useLocalDpi xmlns:a14="http://schemas.microsoft.com/office/drawing/2010/main"/>
                </a:ext>
              </a:extLst>
            </a:blip>
            <a:srcRect/>
            <a:stretch/>
          </p:blipFill>
          <p:spPr>
            <a:xfrm>
              <a:off x="-160666" y="2818552"/>
              <a:ext cx="12103744" cy="3843955"/>
            </a:xfrm>
            <a:prstGeom prst="rect">
              <a:avLst/>
            </a:prstGeom>
          </p:spPr>
        </p:pic>
        <p:pic>
          <p:nvPicPr>
            <p:cNvPr id="14" name="Picture 13" descr="A cartoon face with a black background&#10;&#10;Description automatically generated">
              <a:extLst>
                <a:ext uri="{FF2B5EF4-FFF2-40B4-BE49-F238E27FC236}">
                  <a16:creationId xmlns:a16="http://schemas.microsoft.com/office/drawing/2014/main" id="{7C609BF6-1C86-B0EF-3789-1342425D0E4E}"/>
                </a:ext>
              </a:extLst>
            </p:cNvPr>
            <p:cNvPicPr>
              <a:picLocks noChangeAspect="1"/>
            </p:cNvPicPr>
            <p:nvPr userDrawn="1"/>
          </p:nvPicPr>
          <p:blipFill rotWithShape="1">
            <a:blip r:embed="rId5" cstate="email">
              <a:alphaModFix amt="78000"/>
              <a:extLst>
                <a:ext uri="{BEBA8EAE-BF5A-486C-A8C5-ECC9F3942E4B}">
                  <a14:imgProps xmlns:a14="http://schemas.microsoft.com/office/drawing/2010/main">
                    <a14:imgLayer r:embed="rId4">
                      <a14:imgEffect>
                        <a14:colorTemperature colorTemp="5612"/>
                      </a14:imgEffect>
                      <a14:imgEffect>
                        <a14:saturation sat="103000"/>
                      </a14:imgEffect>
                      <a14:imgEffect>
                        <a14:brightnessContrast bright="9000" contrast="10000"/>
                      </a14:imgEffect>
                    </a14:imgLayer>
                  </a14:imgProps>
                </a:ext>
                <a:ext uri="{28A0092B-C50C-407E-A947-70E740481C1C}">
                  <a14:useLocalDpi xmlns:a14="http://schemas.microsoft.com/office/drawing/2010/main"/>
                </a:ext>
              </a:extLst>
            </a:blip>
            <a:srcRect/>
            <a:stretch/>
          </p:blipFill>
          <p:spPr>
            <a:xfrm>
              <a:off x="-160666" y="2818552"/>
              <a:ext cx="12103744" cy="3843955"/>
            </a:xfrm>
            <a:prstGeom prst="rect">
              <a:avLst/>
            </a:prstGeom>
          </p:spPr>
        </p:pic>
      </p:grpSp>
      <p:sp>
        <p:nvSpPr>
          <p:cNvPr id="9" name="Rectangle: Rounded Corners 8">
            <a:extLst>
              <a:ext uri="{FF2B5EF4-FFF2-40B4-BE49-F238E27FC236}">
                <a16:creationId xmlns:a16="http://schemas.microsoft.com/office/drawing/2014/main" id="{1AABB218-D5EF-4570-5224-02988BE55E3C}"/>
              </a:ext>
            </a:extLst>
          </p:cNvPr>
          <p:cNvSpPr/>
          <p:nvPr userDrawn="1"/>
        </p:nvSpPr>
        <p:spPr>
          <a:xfrm>
            <a:off x="400050" y="1476375"/>
            <a:ext cx="11353799" cy="4826293"/>
          </a:xfrm>
          <a:prstGeom prst="roundRect">
            <a:avLst>
              <a:gd name="adj" fmla="val 32532"/>
            </a:avLst>
          </a:prstGeom>
          <a:solidFill>
            <a:schemeClr val="bg1">
              <a:alpha val="70000"/>
            </a:schemeClr>
          </a:solidFill>
          <a:ln>
            <a:noFill/>
          </a:ln>
          <a:effectLst>
            <a:softEdge rad="635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5" name="Rectangle 14">
            <a:extLst>
              <a:ext uri="{FF2B5EF4-FFF2-40B4-BE49-F238E27FC236}">
                <a16:creationId xmlns:a16="http://schemas.microsoft.com/office/drawing/2014/main" id="{D06D5132-F4F4-240B-3FD4-DBE1FED6A695}"/>
              </a:ext>
            </a:extLst>
          </p:cNvPr>
          <p:cNvSpPr/>
          <p:nvPr userDrawn="1"/>
        </p:nvSpPr>
        <p:spPr>
          <a:xfrm>
            <a:off x="0" y="6230471"/>
            <a:ext cx="12192000" cy="663089"/>
          </a:xfrm>
          <a:prstGeom prst="rect">
            <a:avLst/>
          </a:prstGeom>
          <a:gradFill flip="none" rotWithShape="1">
            <a:gsLst>
              <a:gs pos="0">
                <a:srgbClr val="CBEF69"/>
              </a:gs>
              <a:gs pos="84000">
                <a:srgbClr val="92D050"/>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150810099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50000" decel="50000" fill="hold" nodeType="withEffect">
                                  <p:stCondLst>
                                    <p:cond delay="0"/>
                                  </p:stCondLst>
                                  <p:childTnLst>
                                    <p:animMotion origin="layout" path="M -0.00351 -0.00046 L 0.01524 -0.00046 L -0.01797 -0.00046 L -0.00351 -0.00046 Z " pathEditMode="relative" rAng="0" ptsTypes="AAAA">
                                      <p:cBhvr>
                                        <p:cTn id="6" dur="20000" fill="hold"/>
                                        <p:tgtEl>
                                          <p:spTgt spid="5"/>
                                        </p:tgtEl>
                                        <p:attrNameLst>
                                          <p:attrName>ppt_x</p:attrName>
                                          <p:attrName>ppt_y</p:attrName>
                                        </p:attrNameLst>
                                      </p:cBhvr>
                                      <p:rCtr x="208" y="0"/>
                                    </p:animMotion>
                                  </p:childTnLst>
                                </p:cTn>
                              </p:par>
                              <p:par>
                                <p:cTn id="7" presetID="0" presetClass="path" presetSubtype="0" repeatCount="indefinite" accel="50000" decel="50000" fill="hold" nodeType="withEffect">
                                  <p:stCondLst>
                                    <p:cond delay="0"/>
                                  </p:stCondLst>
                                  <p:childTnLst>
                                    <p:animMotion origin="layout" path="M -0.00352 -0.00047 L 0.01523 -0.00047 L -0.01797 -0.00047 L -0.00352 -0.00047 Z " pathEditMode="relative" rAng="0" ptsTypes="AAAA">
                                      <p:cBhvr>
                                        <p:cTn id="8" dur="20000" fill="hold"/>
                                        <p:tgtEl>
                                          <p:spTgt spid="10"/>
                                        </p:tgtEl>
                                        <p:attrNameLst>
                                          <p:attrName>ppt_x</p:attrName>
                                          <p:attrName>ppt_y</p:attrName>
                                        </p:attrNameLst>
                                      </p:cBhvr>
                                      <p:rCtr x="208"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185DF33-8927-9005-F7BC-A1841559E188}"/>
              </a:ext>
            </a:extLst>
          </p:cNvPr>
          <p:cNvSpPr/>
          <p:nvPr userDrawn="1"/>
        </p:nvSpPr>
        <p:spPr>
          <a:xfrm>
            <a:off x="0" y="-1"/>
            <a:ext cx="12192000" cy="5128181"/>
          </a:xfrm>
          <a:prstGeom prst="rect">
            <a:avLst/>
          </a:prstGeom>
          <a:gradFill flip="none" rotWithShape="1">
            <a:gsLst>
              <a:gs pos="0">
                <a:srgbClr val="D4E5F4"/>
              </a:gs>
              <a:gs pos="100000">
                <a:srgbClr val="9AD3EA"/>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5" name="Picture 4" descr="A white cloud in a black background&#10;&#10;Description automatically generated with low confidence">
            <a:extLst>
              <a:ext uri="{FF2B5EF4-FFF2-40B4-BE49-F238E27FC236}">
                <a16:creationId xmlns:a16="http://schemas.microsoft.com/office/drawing/2014/main" id="{DF864A3A-1D0D-B68B-8949-012A9D59997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2346863" y="370733"/>
            <a:ext cx="1269276" cy="525842"/>
          </a:xfrm>
          <a:prstGeom prst="rect">
            <a:avLst/>
          </a:prstGeom>
          <a:effectLst>
            <a:innerShdw blurRad="114300">
              <a:schemeClr val="accent5">
                <a:lumMod val="60000"/>
                <a:lumOff val="40000"/>
              </a:schemeClr>
            </a:innerShdw>
          </a:effectLst>
        </p:spPr>
      </p:pic>
      <p:pic>
        <p:nvPicPr>
          <p:cNvPr id="10" name="Picture 9" descr="A white cloud in a black background&#10;&#10;Description automatically generated with low confidence">
            <a:extLst>
              <a:ext uri="{FF2B5EF4-FFF2-40B4-BE49-F238E27FC236}">
                <a16:creationId xmlns:a16="http://schemas.microsoft.com/office/drawing/2014/main" id="{7F38831B-D428-DB5C-A377-7FB0878296E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774811" y="1651869"/>
            <a:ext cx="1269276" cy="525842"/>
          </a:xfrm>
          <a:prstGeom prst="rect">
            <a:avLst/>
          </a:prstGeom>
          <a:effectLst>
            <a:innerShdw blurRad="114300">
              <a:schemeClr val="accent5">
                <a:lumMod val="60000"/>
                <a:lumOff val="40000"/>
              </a:schemeClr>
            </a:innerShdw>
          </a:effectLst>
        </p:spPr>
      </p:pic>
      <p:grpSp>
        <p:nvGrpSpPr>
          <p:cNvPr id="12" name="Group 11">
            <a:extLst>
              <a:ext uri="{FF2B5EF4-FFF2-40B4-BE49-F238E27FC236}">
                <a16:creationId xmlns:a16="http://schemas.microsoft.com/office/drawing/2014/main" id="{73363ADE-E64F-0D09-B0A4-1820B0CB83CA}"/>
              </a:ext>
            </a:extLst>
          </p:cNvPr>
          <p:cNvGrpSpPr/>
          <p:nvPr userDrawn="1"/>
        </p:nvGrpSpPr>
        <p:grpSpPr>
          <a:xfrm>
            <a:off x="0" y="2416899"/>
            <a:ext cx="12192000" cy="3843955"/>
            <a:chOff x="-160666" y="2818552"/>
            <a:chExt cx="12103744" cy="3843955"/>
          </a:xfrm>
        </p:grpSpPr>
        <p:pic>
          <p:nvPicPr>
            <p:cNvPr id="13" name="Picture 12" descr="A cartoon face with a black background&#10;&#10;Description automatically generated">
              <a:extLst>
                <a:ext uri="{FF2B5EF4-FFF2-40B4-BE49-F238E27FC236}">
                  <a16:creationId xmlns:a16="http://schemas.microsoft.com/office/drawing/2014/main" id="{C1D18326-1527-0427-A4BD-AFC134CECA5E}"/>
                </a:ext>
              </a:extLst>
            </p:cNvPr>
            <p:cNvPicPr>
              <a:picLocks noChangeAspect="1"/>
            </p:cNvPicPr>
            <p:nvPr userDrawn="1"/>
          </p:nvPicPr>
          <p:blipFill rotWithShape="1">
            <a:blip r:embed="rId3" cstate="email">
              <a:alphaModFix/>
              <a:extLst>
                <a:ext uri="{BEBA8EAE-BF5A-486C-A8C5-ECC9F3942E4B}">
                  <a14:imgProps xmlns:a14="http://schemas.microsoft.com/office/drawing/2010/main">
                    <a14:imgLayer r:embed="rId4">
                      <a14:imgEffect>
                        <a14:colorTemperature colorTemp="5612"/>
                      </a14:imgEffect>
                      <a14:imgEffect>
                        <a14:saturation sat="103000"/>
                      </a14:imgEffect>
                      <a14:imgEffect>
                        <a14:brightnessContrast bright="100000" contrast="10000"/>
                      </a14:imgEffect>
                    </a14:imgLayer>
                  </a14:imgProps>
                </a:ext>
                <a:ext uri="{28A0092B-C50C-407E-A947-70E740481C1C}">
                  <a14:useLocalDpi xmlns:a14="http://schemas.microsoft.com/office/drawing/2010/main"/>
                </a:ext>
              </a:extLst>
            </a:blip>
            <a:srcRect/>
            <a:stretch/>
          </p:blipFill>
          <p:spPr>
            <a:xfrm>
              <a:off x="-160666" y="2818552"/>
              <a:ext cx="12103744" cy="3843955"/>
            </a:xfrm>
            <a:prstGeom prst="rect">
              <a:avLst/>
            </a:prstGeom>
          </p:spPr>
        </p:pic>
        <p:pic>
          <p:nvPicPr>
            <p:cNvPr id="14" name="Picture 13" descr="A cartoon face with a black background&#10;&#10;Description automatically generated">
              <a:extLst>
                <a:ext uri="{FF2B5EF4-FFF2-40B4-BE49-F238E27FC236}">
                  <a16:creationId xmlns:a16="http://schemas.microsoft.com/office/drawing/2014/main" id="{7C609BF6-1C86-B0EF-3789-1342425D0E4E}"/>
                </a:ext>
              </a:extLst>
            </p:cNvPr>
            <p:cNvPicPr>
              <a:picLocks noChangeAspect="1"/>
            </p:cNvPicPr>
            <p:nvPr userDrawn="1"/>
          </p:nvPicPr>
          <p:blipFill rotWithShape="1">
            <a:blip r:embed="rId5" cstate="email">
              <a:alphaModFix amt="78000"/>
              <a:extLst>
                <a:ext uri="{BEBA8EAE-BF5A-486C-A8C5-ECC9F3942E4B}">
                  <a14:imgProps xmlns:a14="http://schemas.microsoft.com/office/drawing/2010/main">
                    <a14:imgLayer r:embed="rId4">
                      <a14:imgEffect>
                        <a14:colorTemperature colorTemp="5612"/>
                      </a14:imgEffect>
                      <a14:imgEffect>
                        <a14:saturation sat="103000"/>
                      </a14:imgEffect>
                      <a14:imgEffect>
                        <a14:brightnessContrast bright="9000" contrast="10000"/>
                      </a14:imgEffect>
                    </a14:imgLayer>
                  </a14:imgProps>
                </a:ext>
                <a:ext uri="{28A0092B-C50C-407E-A947-70E740481C1C}">
                  <a14:useLocalDpi xmlns:a14="http://schemas.microsoft.com/office/drawing/2010/main"/>
                </a:ext>
              </a:extLst>
            </a:blip>
            <a:srcRect/>
            <a:stretch/>
          </p:blipFill>
          <p:spPr>
            <a:xfrm>
              <a:off x="-160666" y="2818552"/>
              <a:ext cx="12103744" cy="3843955"/>
            </a:xfrm>
            <a:prstGeom prst="rect">
              <a:avLst/>
            </a:prstGeom>
          </p:spPr>
        </p:pic>
      </p:grpSp>
      <p:sp>
        <p:nvSpPr>
          <p:cNvPr id="9" name="Rectangle: Rounded Corners 8">
            <a:extLst>
              <a:ext uri="{FF2B5EF4-FFF2-40B4-BE49-F238E27FC236}">
                <a16:creationId xmlns:a16="http://schemas.microsoft.com/office/drawing/2014/main" id="{1AABB218-D5EF-4570-5224-02988BE55E3C}"/>
              </a:ext>
            </a:extLst>
          </p:cNvPr>
          <p:cNvSpPr/>
          <p:nvPr userDrawn="1"/>
        </p:nvSpPr>
        <p:spPr>
          <a:xfrm>
            <a:off x="-1" y="597147"/>
            <a:ext cx="12044087" cy="5890120"/>
          </a:xfrm>
          <a:prstGeom prst="roundRect">
            <a:avLst>
              <a:gd name="adj" fmla="val 32532"/>
            </a:avLst>
          </a:prstGeom>
          <a:solidFill>
            <a:schemeClr val="bg1">
              <a:alpha val="70000"/>
            </a:schemeClr>
          </a:solidFill>
          <a:ln>
            <a:noFill/>
          </a:ln>
          <a:effectLst>
            <a:softEdge rad="635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5" name="Rectangle 14">
            <a:extLst>
              <a:ext uri="{FF2B5EF4-FFF2-40B4-BE49-F238E27FC236}">
                <a16:creationId xmlns:a16="http://schemas.microsoft.com/office/drawing/2014/main" id="{D06D5132-F4F4-240B-3FD4-DBE1FED6A695}"/>
              </a:ext>
            </a:extLst>
          </p:cNvPr>
          <p:cNvSpPr/>
          <p:nvPr userDrawn="1"/>
        </p:nvSpPr>
        <p:spPr>
          <a:xfrm>
            <a:off x="0" y="6230471"/>
            <a:ext cx="12192000" cy="663089"/>
          </a:xfrm>
          <a:prstGeom prst="rect">
            <a:avLst/>
          </a:prstGeom>
          <a:gradFill flip="none" rotWithShape="1">
            <a:gsLst>
              <a:gs pos="0">
                <a:srgbClr val="CBEF69"/>
              </a:gs>
              <a:gs pos="84000">
                <a:srgbClr val="92D050"/>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56503663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50000" decel="50000" fill="hold" nodeType="withEffect">
                                  <p:stCondLst>
                                    <p:cond delay="0"/>
                                  </p:stCondLst>
                                  <p:childTnLst>
                                    <p:animMotion origin="layout" path="M -0.00351 -0.00046 L 0.01524 -0.00046 L -0.01797 -0.00046 L -0.00351 -0.00046 Z " pathEditMode="relative" rAng="0" ptsTypes="AAAA">
                                      <p:cBhvr>
                                        <p:cTn id="6" dur="20000" fill="hold"/>
                                        <p:tgtEl>
                                          <p:spTgt spid="5"/>
                                        </p:tgtEl>
                                        <p:attrNameLst>
                                          <p:attrName>ppt_x</p:attrName>
                                          <p:attrName>ppt_y</p:attrName>
                                        </p:attrNameLst>
                                      </p:cBhvr>
                                      <p:rCtr x="208" y="0"/>
                                    </p:animMotion>
                                  </p:childTnLst>
                                </p:cTn>
                              </p:par>
                              <p:par>
                                <p:cTn id="7" presetID="0" presetClass="path" presetSubtype="0" repeatCount="indefinite" accel="50000" decel="50000" fill="hold" nodeType="withEffect">
                                  <p:stCondLst>
                                    <p:cond delay="0"/>
                                  </p:stCondLst>
                                  <p:childTnLst>
                                    <p:animMotion origin="layout" path="M -0.00352 -0.00047 L 0.01523 -0.00047 L -0.01797 -0.00047 L -0.00352 -0.00047 Z " pathEditMode="relative" rAng="0" ptsTypes="AAAA">
                                      <p:cBhvr>
                                        <p:cTn id="8" dur="20000" fill="hold"/>
                                        <p:tgtEl>
                                          <p:spTgt spid="10"/>
                                        </p:tgtEl>
                                        <p:attrNameLst>
                                          <p:attrName>ppt_x</p:attrName>
                                          <p:attrName>ppt_y</p:attrName>
                                        </p:attrNameLst>
                                      </p:cBhvr>
                                      <p:rCtr x="208"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633AC9F-357A-4342-C69A-DE62ACF13A40}"/>
              </a:ext>
            </a:extLst>
          </p:cNvPr>
          <p:cNvSpPr/>
          <p:nvPr userDrawn="1"/>
        </p:nvSpPr>
        <p:spPr>
          <a:xfrm>
            <a:off x="0" y="-1"/>
            <a:ext cx="12192000" cy="5128181"/>
          </a:xfrm>
          <a:prstGeom prst="rect">
            <a:avLst/>
          </a:prstGeom>
          <a:gradFill flip="none" rotWithShape="1">
            <a:gsLst>
              <a:gs pos="0">
                <a:srgbClr val="D4E5F4"/>
              </a:gs>
              <a:gs pos="100000">
                <a:srgbClr val="9AD3EA"/>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4" name="Picture 3" descr="A white cloud in a black background&#10;&#10;Description automatically generated with low confidence">
            <a:extLst>
              <a:ext uri="{FF2B5EF4-FFF2-40B4-BE49-F238E27FC236}">
                <a16:creationId xmlns:a16="http://schemas.microsoft.com/office/drawing/2014/main" id="{32F4DEF5-EE01-D4E1-597C-1FA565C0380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2346863" y="370733"/>
            <a:ext cx="1269276" cy="525842"/>
          </a:xfrm>
          <a:prstGeom prst="rect">
            <a:avLst/>
          </a:prstGeom>
          <a:effectLst>
            <a:innerShdw blurRad="114300">
              <a:schemeClr val="accent5">
                <a:lumMod val="60000"/>
                <a:lumOff val="40000"/>
              </a:schemeClr>
            </a:innerShdw>
          </a:effectLst>
        </p:spPr>
      </p:pic>
      <p:grpSp>
        <p:nvGrpSpPr>
          <p:cNvPr id="5" name="Group 4">
            <a:extLst>
              <a:ext uri="{FF2B5EF4-FFF2-40B4-BE49-F238E27FC236}">
                <a16:creationId xmlns:a16="http://schemas.microsoft.com/office/drawing/2014/main" id="{00194A12-CF28-2DEF-E4AA-F2811021903C}"/>
              </a:ext>
            </a:extLst>
          </p:cNvPr>
          <p:cNvGrpSpPr/>
          <p:nvPr userDrawn="1"/>
        </p:nvGrpSpPr>
        <p:grpSpPr>
          <a:xfrm>
            <a:off x="763393" y="731206"/>
            <a:ext cx="787501" cy="787501"/>
            <a:chOff x="763392" y="731205"/>
            <a:chExt cx="1002995" cy="1002995"/>
          </a:xfrm>
        </p:grpSpPr>
        <p:sp>
          <p:nvSpPr>
            <p:cNvPr id="6" name="Oval 5">
              <a:extLst>
                <a:ext uri="{FF2B5EF4-FFF2-40B4-BE49-F238E27FC236}">
                  <a16:creationId xmlns:a16="http://schemas.microsoft.com/office/drawing/2014/main" id="{E2A9DAB1-5EF6-203A-D0C9-85AA657A0E57}"/>
                </a:ext>
              </a:extLst>
            </p:cNvPr>
            <p:cNvSpPr/>
            <p:nvPr userDrawn="1"/>
          </p:nvSpPr>
          <p:spPr>
            <a:xfrm>
              <a:off x="763392" y="731205"/>
              <a:ext cx="1002995" cy="1002995"/>
            </a:xfrm>
            <a:prstGeom prst="ellipse">
              <a:avLst/>
            </a:prstGeom>
            <a:solidFill>
              <a:srgbClr val="FFFFFF"/>
            </a:solidFill>
            <a:ln>
              <a:noFill/>
            </a:ln>
            <a:effectLst>
              <a:glow rad="762000">
                <a:schemeClr val="bg1"/>
              </a:glow>
              <a:softEdge rad="762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7" name="Oval 6">
              <a:extLst>
                <a:ext uri="{FF2B5EF4-FFF2-40B4-BE49-F238E27FC236}">
                  <a16:creationId xmlns:a16="http://schemas.microsoft.com/office/drawing/2014/main" id="{C775BD49-44D2-B15F-888D-999B802925D9}"/>
                </a:ext>
              </a:extLst>
            </p:cNvPr>
            <p:cNvSpPr/>
            <p:nvPr userDrawn="1"/>
          </p:nvSpPr>
          <p:spPr>
            <a:xfrm>
              <a:off x="928762" y="896575"/>
              <a:ext cx="672257" cy="672257"/>
            </a:xfrm>
            <a:prstGeom prst="ellipse">
              <a:avLst/>
            </a:prstGeom>
            <a:gradFill flip="none" rotWithShape="1">
              <a:gsLst>
                <a:gs pos="4000">
                  <a:srgbClr val="FFF2C9"/>
                </a:gs>
                <a:gs pos="89000">
                  <a:schemeClr val="accent4"/>
                </a:gs>
                <a:gs pos="40000">
                  <a:srgbClr val="FFE080"/>
                </a:gs>
              </a:gsLst>
              <a:path path="circle">
                <a:fillToRect l="50000" t="50000" r="50000" b="50000"/>
              </a:path>
              <a:tileRect/>
            </a:gradFill>
            <a:ln>
              <a:noFill/>
            </a:ln>
            <a:effectLst>
              <a:glow rad="635000">
                <a:schemeClr val="accent4">
                  <a:satMod val="175000"/>
                  <a:alpha val="40000"/>
                </a:scheme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grpSp>
      <p:pic>
        <p:nvPicPr>
          <p:cNvPr id="11" name="Picture 10" descr="A white cloud in a black background&#10;&#10;Description automatically generated with low confidence">
            <a:extLst>
              <a:ext uri="{FF2B5EF4-FFF2-40B4-BE49-F238E27FC236}">
                <a16:creationId xmlns:a16="http://schemas.microsoft.com/office/drawing/2014/main" id="{1E9A9BAB-44FC-5D6D-5A30-9ABDB6A937B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774811" y="1651869"/>
            <a:ext cx="1269276" cy="525842"/>
          </a:xfrm>
          <a:prstGeom prst="rect">
            <a:avLst/>
          </a:prstGeom>
          <a:effectLst>
            <a:innerShdw blurRad="114300">
              <a:schemeClr val="accent5">
                <a:lumMod val="60000"/>
                <a:lumOff val="40000"/>
              </a:schemeClr>
            </a:innerShdw>
          </a:effectLst>
        </p:spPr>
      </p:pic>
      <p:grpSp>
        <p:nvGrpSpPr>
          <p:cNvPr id="15" name="Group 14">
            <a:extLst>
              <a:ext uri="{FF2B5EF4-FFF2-40B4-BE49-F238E27FC236}">
                <a16:creationId xmlns:a16="http://schemas.microsoft.com/office/drawing/2014/main" id="{9C90D142-CB0B-4A68-C38B-EF76886992B4}"/>
              </a:ext>
            </a:extLst>
          </p:cNvPr>
          <p:cNvGrpSpPr/>
          <p:nvPr userDrawn="1"/>
        </p:nvGrpSpPr>
        <p:grpSpPr>
          <a:xfrm>
            <a:off x="0" y="2416899"/>
            <a:ext cx="12192000" cy="3843955"/>
            <a:chOff x="-160666" y="2818552"/>
            <a:chExt cx="12103744" cy="3843955"/>
          </a:xfrm>
        </p:grpSpPr>
        <p:pic>
          <p:nvPicPr>
            <p:cNvPr id="16" name="Picture 15" descr="A cartoon face with a black background&#10;&#10;Description automatically generated">
              <a:extLst>
                <a:ext uri="{FF2B5EF4-FFF2-40B4-BE49-F238E27FC236}">
                  <a16:creationId xmlns:a16="http://schemas.microsoft.com/office/drawing/2014/main" id="{591660DA-167C-6E2E-340E-7021FD073E05}"/>
                </a:ext>
              </a:extLst>
            </p:cNvPr>
            <p:cNvPicPr>
              <a:picLocks noChangeAspect="1"/>
            </p:cNvPicPr>
            <p:nvPr userDrawn="1"/>
          </p:nvPicPr>
          <p:blipFill rotWithShape="1">
            <a:blip r:embed="rId3" cstate="email">
              <a:alphaModFix/>
              <a:extLst>
                <a:ext uri="{BEBA8EAE-BF5A-486C-A8C5-ECC9F3942E4B}">
                  <a14:imgProps xmlns:a14="http://schemas.microsoft.com/office/drawing/2010/main">
                    <a14:imgLayer r:embed="rId4">
                      <a14:imgEffect>
                        <a14:colorTemperature colorTemp="5612"/>
                      </a14:imgEffect>
                      <a14:imgEffect>
                        <a14:saturation sat="103000"/>
                      </a14:imgEffect>
                      <a14:imgEffect>
                        <a14:brightnessContrast bright="100000" contrast="10000"/>
                      </a14:imgEffect>
                    </a14:imgLayer>
                  </a14:imgProps>
                </a:ext>
                <a:ext uri="{28A0092B-C50C-407E-A947-70E740481C1C}">
                  <a14:useLocalDpi xmlns:a14="http://schemas.microsoft.com/office/drawing/2010/main"/>
                </a:ext>
              </a:extLst>
            </a:blip>
            <a:srcRect/>
            <a:stretch/>
          </p:blipFill>
          <p:spPr>
            <a:xfrm>
              <a:off x="-160666" y="2818552"/>
              <a:ext cx="12103744" cy="3843955"/>
            </a:xfrm>
            <a:prstGeom prst="rect">
              <a:avLst/>
            </a:prstGeom>
          </p:spPr>
        </p:pic>
        <p:pic>
          <p:nvPicPr>
            <p:cNvPr id="17" name="Picture 16" descr="A cartoon face with a black background&#10;&#10;Description automatically generated">
              <a:extLst>
                <a:ext uri="{FF2B5EF4-FFF2-40B4-BE49-F238E27FC236}">
                  <a16:creationId xmlns:a16="http://schemas.microsoft.com/office/drawing/2014/main" id="{C41C02BE-C646-530A-E3EF-81CD3565BD58}"/>
                </a:ext>
              </a:extLst>
            </p:cNvPr>
            <p:cNvPicPr>
              <a:picLocks noChangeAspect="1"/>
            </p:cNvPicPr>
            <p:nvPr userDrawn="1"/>
          </p:nvPicPr>
          <p:blipFill rotWithShape="1">
            <a:blip r:embed="rId5" cstate="email">
              <a:alphaModFix amt="78000"/>
              <a:extLst>
                <a:ext uri="{BEBA8EAE-BF5A-486C-A8C5-ECC9F3942E4B}">
                  <a14:imgProps xmlns:a14="http://schemas.microsoft.com/office/drawing/2010/main">
                    <a14:imgLayer r:embed="rId4">
                      <a14:imgEffect>
                        <a14:colorTemperature colorTemp="5612"/>
                      </a14:imgEffect>
                      <a14:imgEffect>
                        <a14:saturation sat="103000"/>
                      </a14:imgEffect>
                      <a14:imgEffect>
                        <a14:brightnessContrast bright="9000" contrast="10000"/>
                      </a14:imgEffect>
                    </a14:imgLayer>
                  </a14:imgProps>
                </a:ext>
                <a:ext uri="{28A0092B-C50C-407E-A947-70E740481C1C}">
                  <a14:useLocalDpi xmlns:a14="http://schemas.microsoft.com/office/drawing/2010/main"/>
                </a:ext>
              </a:extLst>
            </a:blip>
            <a:srcRect/>
            <a:stretch/>
          </p:blipFill>
          <p:spPr>
            <a:xfrm>
              <a:off x="-160666" y="2818552"/>
              <a:ext cx="12103744" cy="3843955"/>
            </a:xfrm>
            <a:prstGeom prst="rect">
              <a:avLst/>
            </a:prstGeom>
          </p:spPr>
        </p:pic>
      </p:grpSp>
      <p:sp>
        <p:nvSpPr>
          <p:cNvPr id="12" name="Rectangle: Rounded Corners 11">
            <a:extLst>
              <a:ext uri="{FF2B5EF4-FFF2-40B4-BE49-F238E27FC236}">
                <a16:creationId xmlns:a16="http://schemas.microsoft.com/office/drawing/2014/main" id="{A4469B86-1875-89E3-F223-71902546260B}"/>
              </a:ext>
            </a:extLst>
          </p:cNvPr>
          <p:cNvSpPr/>
          <p:nvPr userDrawn="1"/>
        </p:nvSpPr>
        <p:spPr>
          <a:xfrm>
            <a:off x="-967273" y="2416899"/>
            <a:ext cx="14126546" cy="4052754"/>
          </a:xfrm>
          <a:prstGeom prst="roundRect">
            <a:avLst>
              <a:gd name="adj" fmla="val 32532"/>
            </a:avLst>
          </a:prstGeom>
          <a:solidFill>
            <a:schemeClr val="bg1">
              <a:alpha val="70000"/>
            </a:schemeClr>
          </a:solidFill>
          <a:ln>
            <a:noFill/>
          </a:ln>
          <a:effectLst>
            <a:softEdge rad="635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4" name="Rectangle 13">
            <a:extLst>
              <a:ext uri="{FF2B5EF4-FFF2-40B4-BE49-F238E27FC236}">
                <a16:creationId xmlns:a16="http://schemas.microsoft.com/office/drawing/2014/main" id="{4F5878F8-C9CE-6AC1-670F-285573E1CD2A}"/>
              </a:ext>
            </a:extLst>
          </p:cNvPr>
          <p:cNvSpPr/>
          <p:nvPr userDrawn="1"/>
        </p:nvSpPr>
        <p:spPr>
          <a:xfrm>
            <a:off x="0" y="6230471"/>
            <a:ext cx="12192000" cy="663089"/>
          </a:xfrm>
          <a:prstGeom prst="rect">
            <a:avLst/>
          </a:prstGeom>
          <a:gradFill flip="none" rotWithShape="1">
            <a:gsLst>
              <a:gs pos="0">
                <a:srgbClr val="CBEF69"/>
              </a:gs>
              <a:gs pos="84000">
                <a:srgbClr val="92D050"/>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188470943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50000" decel="50000" fill="hold" nodeType="withEffect">
                                  <p:stCondLst>
                                    <p:cond delay="0"/>
                                  </p:stCondLst>
                                  <p:childTnLst>
                                    <p:animMotion origin="layout" path="M -0.00351 -0.00046 L 0.01524 -0.00046 L -0.01797 -0.00046 L -0.00351 -0.00046 Z " pathEditMode="relative" rAng="0" ptsTypes="AAAA">
                                      <p:cBhvr>
                                        <p:cTn id="6" dur="20000" fill="hold"/>
                                        <p:tgtEl>
                                          <p:spTgt spid="4"/>
                                        </p:tgtEl>
                                        <p:attrNameLst>
                                          <p:attrName>ppt_x</p:attrName>
                                          <p:attrName>ppt_y</p:attrName>
                                        </p:attrNameLst>
                                      </p:cBhvr>
                                      <p:rCtr x="208" y="0"/>
                                    </p:animMotion>
                                  </p:childTnLst>
                                </p:cTn>
                              </p:par>
                              <p:par>
                                <p:cTn id="7" presetID="0" presetClass="path" presetSubtype="0" repeatCount="indefinite" accel="50000" decel="50000" fill="hold" nodeType="withEffect">
                                  <p:stCondLst>
                                    <p:cond delay="0"/>
                                  </p:stCondLst>
                                  <p:childTnLst>
                                    <p:animMotion origin="layout" path="M -0.00352 -0.00047 L 0.01523 -0.00047 L -0.01797 -0.00047 L -0.00352 -0.00047 Z " pathEditMode="relative" rAng="0" ptsTypes="AAAA">
                                      <p:cBhvr>
                                        <p:cTn id="8" dur="20000" fill="hold"/>
                                        <p:tgtEl>
                                          <p:spTgt spid="11"/>
                                        </p:tgtEl>
                                        <p:attrNameLst>
                                          <p:attrName>ppt_x</p:attrName>
                                          <p:attrName>ppt_y</p:attrName>
                                        </p:attrNameLst>
                                      </p:cBhvr>
                                      <p:rCtr x="208"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31143D4-0EC2-BCCB-D208-A5FE0ED11872}"/>
              </a:ext>
            </a:extLst>
          </p:cNvPr>
          <p:cNvSpPr/>
          <p:nvPr userDrawn="1"/>
        </p:nvSpPr>
        <p:spPr>
          <a:xfrm>
            <a:off x="0" y="-1"/>
            <a:ext cx="12192000" cy="5128181"/>
          </a:xfrm>
          <a:prstGeom prst="rect">
            <a:avLst/>
          </a:prstGeom>
          <a:gradFill flip="none" rotWithShape="1">
            <a:gsLst>
              <a:gs pos="0">
                <a:srgbClr val="D4E5F4"/>
              </a:gs>
              <a:gs pos="100000">
                <a:srgbClr val="9AD3EA"/>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4" name="Rectangle: Rounded Corners 3">
            <a:extLst>
              <a:ext uri="{FF2B5EF4-FFF2-40B4-BE49-F238E27FC236}">
                <a16:creationId xmlns:a16="http://schemas.microsoft.com/office/drawing/2014/main" id="{C4F25046-23FC-8887-0DE6-AB53CFAF347E}"/>
              </a:ext>
            </a:extLst>
          </p:cNvPr>
          <p:cNvSpPr/>
          <p:nvPr userDrawn="1"/>
        </p:nvSpPr>
        <p:spPr>
          <a:xfrm>
            <a:off x="1737360" y="1554480"/>
            <a:ext cx="8147304" cy="4014216"/>
          </a:xfrm>
          <a:prstGeom prst="roundRect">
            <a:avLst>
              <a:gd name="adj" fmla="val 32532"/>
            </a:avLst>
          </a:prstGeom>
          <a:solidFill>
            <a:schemeClr val="bg1">
              <a:alpha val="70000"/>
            </a:schemeClr>
          </a:solidFill>
          <a:ln>
            <a:noFill/>
          </a:ln>
          <a:effectLst>
            <a:softEdge rad="635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grpSp>
        <p:nvGrpSpPr>
          <p:cNvPr id="5" name="Group 4">
            <a:extLst>
              <a:ext uri="{FF2B5EF4-FFF2-40B4-BE49-F238E27FC236}">
                <a16:creationId xmlns:a16="http://schemas.microsoft.com/office/drawing/2014/main" id="{223F2D93-5006-4D18-79A4-2DA0CF812A49}"/>
              </a:ext>
            </a:extLst>
          </p:cNvPr>
          <p:cNvGrpSpPr/>
          <p:nvPr userDrawn="1"/>
        </p:nvGrpSpPr>
        <p:grpSpPr>
          <a:xfrm>
            <a:off x="0" y="2416899"/>
            <a:ext cx="12192000" cy="3843955"/>
            <a:chOff x="-160666" y="2818552"/>
            <a:chExt cx="12103744" cy="3843955"/>
          </a:xfrm>
        </p:grpSpPr>
        <p:pic>
          <p:nvPicPr>
            <p:cNvPr id="6" name="Picture 5" descr="A cartoon face with a black background&#10;&#10;Description automatically generated">
              <a:extLst>
                <a:ext uri="{FF2B5EF4-FFF2-40B4-BE49-F238E27FC236}">
                  <a16:creationId xmlns:a16="http://schemas.microsoft.com/office/drawing/2014/main" id="{17F87AEA-59C6-BAA0-B0C5-A92458CE8CA1}"/>
                </a:ext>
              </a:extLst>
            </p:cNvPr>
            <p:cNvPicPr>
              <a:picLocks noChangeAspect="1"/>
            </p:cNvPicPr>
            <p:nvPr userDrawn="1"/>
          </p:nvPicPr>
          <p:blipFill rotWithShape="1">
            <a:blip r:embed="rId2" cstate="email">
              <a:alphaModFix/>
              <a:extLst>
                <a:ext uri="{BEBA8EAE-BF5A-486C-A8C5-ECC9F3942E4B}">
                  <a14:imgProps xmlns:a14="http://schemas.microsoft.com/office/drawing/2010/main">
                    <a14:imgLayer r:embed="rId3">
                      <a14:imgEffect>
                        <a14:colorTemperature colorTemp="5612"/>
                      </a14:imgEffect>
                      <a14:imgEffect>
                        <a14:saturation sat="103000"/>
                      </a14:imgEffect>
                      <a14:imgEffect>
                        <a14:brightnessContrast bright="100000" contrast="10000"/>
                      </a14:imgEffect>
                    </a14:imgLayer>
                  </a14:imgProps>
                </a:ext>
                <a:ext uri="{28A0092B-C50C-407E-A947-70E740481C1C}">
                  <a14:useLocalDpi xmlns:a14="http://schemas.microsoft.com/office/drawing/2010/main"/>
                </a:ext>
              </a:extLst>
            </a:blip>
            <a:srcRect/>
            <a:stretch/>
          </p:blipFill>
          <p:spPr>
            <a:xfrm>
              <a:off x="-160666" y="2818552"/>
              <a:ext cx="12103744" cy="3843955"/>
            </a:xfrm>
            <a:prstGeom prst="rect">
              <a:avLst/>
            </a:prstGeom>
          </p:spPr>
        </p:pic>
        <p:pic>
          <p:nvPicPr>
            <p:cNvPr id="7" name="Picture 6" descr="A cartoon face with a black background&#10;&#10;Description automatically generated">
              <a:extLst>
                <a:ext uri="{FF2B5EF4-FFF2-40B4-BE49-F238E27FC236}">
                  <a16:creationId xmlns:a16="http://schemas.microsoft.com/office/drawing/2014/main" id="{636148B0-014C-1A34-ED36-29CD69BDB5BD}"/>
                </a:ext>
              </a:extLst>
            </p:cNvPr>
            <p:cNvPicPr>
              <a:picLocks noChangeAspect="1"/>
            </p:cNvPicPr>
            <p:nvPr userDrawn="1"/>
          </p:nvPicPr>
          <p:blipFill rotWithShape="1">
            <a:blip r:embed="rId4" cstate="email">
              <a:alphaModFix amt="78000"/>
              <a:extLst>
                <a:ext uri="{BEBA8EAE-BF5A-486C-A8C5-ECC9F3942E4B}">
                  <a14:imgProps xmlns:a14="http://schemas.microsoft.com/office/drawing/2010/main">
                    <a14:imgLayer r:embed="rId3">
                      <a14:imgEffect>
                        <a14:colorTemperature colorTemp="5612"/>
                      </a14:imgEffect>
                      <a14:imgEffect>
                        <a14:saturation sat="103000"/>
                      </a14:imgEffect>
                      <a14:imgEffect>
                        <a14:brightnessContrast bright="9000" contrast="10000"/>
                      </a14:imgEffect>
                    </a14:imgLayer>
                  </a14:imgProps>
                </a:ext>
                <a:ext uri="{28A0092B-C50C-407E-A947-70E740481C1C}">
                  <a14:useLocalDpi xmlns:a14="http://schemas.microsoft.com/office/drawing/2010/main"/>
                </a:ext>
              </a:extLst>
            </a:blip>
            <a:srcRect/>
            <a:stretch/>
          </p:blipFill>
          <p:spPr>
            <a:xfrm>
              <a:off x="-160666" y="2818552"/>
              <a:ext cx="12103744" cy="3843955"/>
            </a:xfrm>
            <a:prstGeom prst="rect">
              <a:avLst/>
            </a:prstGeom>
          </p:spPr>
        </p:pic>
      </p:grpSp>
      <p:sp>
        <p:nvSpPr>
          <p:cNvPr id="10" name="Rectangle 9">
            <a:extLst>
              <a:ext uri="{FF2B5EF4-FFF2-40B4-BE49-F238E27FC236}">
                <a16:creationId xmlns:a16="http://schemas.microsoft.com/office/drawing/2014/main" id="{3277BDDD-B009-EA44-C67C-8BA7BE7BDC83}"/>
              </a:ext>
            </a:extLst>
          </p:cNvPr>
          <p:cNvSpPr/>
          <p:nvPr userDrawn="1"/>
        </p:nvSpPr>
        <p:spPr>
          <a:xfrm>
            <a:off x="0" y="6230471"/>
            <a:ext cx="12192000" cy="663089"/>
          </a:xfrm>
          <a:prstGeom prst="rect">
            <a:avLst/>
          </a:prstGeom>
          <a:gradFill flip="none" rotWithShape="1">
            <a:gsLst>
              <a:gs pos="0">
                <a:srgbClr val="CBEF69"/>
              </a:gs>
              <a:gs pos="84000">
                <a:srgbClr val="92D050"/>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165575686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210691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Custom Layou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060144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74605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7" r:id="rId5"/>
    <p:sldLayoutId id="2147483654" r:id="rId6"/>
    <p:sldLayoutId id="2147483656" r:id="rId7"/>
    <p:sldLayoutId id="2147483655" r:id="rId8"/>
    <p:sldLayoutId id="2147483658" r:id="rId9"/>
  </p:sldLayoutIdLst>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ctr" defTabSz="914400" rtl="0" eaLnBrk="1" latinLnBrk="0" hangingPunct="1">
        <a:lnSpc>
          <a:spcPct val="90000"/>
        </a:lnSpc>
        <a:spcBef>
          <a:spcPts val="1000"/>
        </a:spcBef>
        <a:buFont typeface="Arial" panose="020B0604020202020204" pitchFamily="34" charset="0"/>
        <a:buNone/>
        <a:defRPr sz="5400" kern="1200">
          <a:solidFill>
            <a:schemeClr val="tx1"/>
          </a:solidFill>
          <a:latin typeface="Arial Rounded MT Bold" panose="020F07040305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1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45.png"/></Relationships>
</file>

<file path=ppt/slides/_rels/slide1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47.png"/></Relationships>
</file>

<file path=ppt/slides/_rels/slide1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openxmlformats.org/officeDocument/2006/relationships/image" Target="../media/image49.png"/></Relationships>
</file>

<file path=ppt/slides/_rels/slide1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image" Target="../media/image51.png"/></Relationships>
</file>

<file path=ppt/slides/_rels/slide1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7.xml"/><Relationship Id="rId1" Type="http://schemas.openxmlformats.org/officeDocument/2006/relationships/slideLayout" Target="../slideLayouts/slideLayout8.xml"/><Relationship Id="rId5" Type="http://schemas.openxmlformats.org/officeDocument/2006/relationships/image" Target="../media/image55.jpeg"/><Relationship Id="rId4" Type="http://schemas.openxmlformats.org/officeDocument/2006/relationships/image" Target="../media/image54.jpeg"/></Relationships>
</file>

<file path=ppt/slides/_rels/slide1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8.xml"/><Relationship Id="rId1" Type="http://schemas.openxmlformats.org/officeDocument/2006/relationships/slideLayout" Target="../slideLayouts/slideLayout8.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57.jpeg"/></Relationships>
</file>

<file path=ppt/slides/_rels/slide1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microsoft.com/office/2007/relationships/hdphoto" Target="../media/hdphoto8.wdp"/><Relationship Id="rId5" Type="http://schemas.openxmlformats.org/officeDocument/2006/relationships/image" Target="../media/image18.png"/><Relationship Id="rId4" Type="http://schemas.microsoft.com/office/2007/relationships/hdphoto" Target="../media/hdphoto7.wdp"/></Relationships>
</file>

<file path=ppt/slides/_rels/slide20.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8.xml"/><Relationship Id="rId1" Type="http://schemas.openxmlformats.org/officeDocument/2006/relationships/video" Target="https://www.youtube.com/embed/K4sN3I1A-V8?feature=oembed" TargetMode="External"/><Relationship Id="rId5" Type="http://schemas.openxmlformats.org/officeDocument/2006/relationships/image" Target="../media/image65.jpeg"/><Relationship Id="rId4" Type="http://schemas.openxmlformats.org/officeDocument/2006/relationships/image" Target="../media/image6.gif"/></Relationships>
</file>

<file path=ppt/slides/_rels/slide2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2.xml"/><Relationship Id="rId1" Type="http://schemas.openxmlformats.org/officeDocument/2006/relationships/slideLayout" Target="../slideLayouts/slideLayout8.xml"/><Relationship Id="rId6" Type="http://schemas.microsoft.com/office/2007/relationships/hdphoto" Target="../media/hdphoto21.wdp"/><Relationship Id="rId5" Type="http://schemas.openxmlformats.org/officeDocument/2006/relationships/image" Target="../media/image67.png"/><Relationship Id="rId4" Type="http://schemas.microsoft.com/office/2007/relationships/hdphoto" Target="../media/hdphoto20.wdp"/></Relationships>
</file>

<file path=ppt/slides/_rels/slide23.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8.png"/><Relationship Id="rId7" Type="http://schemas.microsoft.com/office/2007/relationships/hdphoto" Target="../media/hdphoto23.wdp"/><Relationship Id="rId2" Type="http://schemas.openxmlformats.org/officeDocument/2006/relationships/notesSlide" Target="../notesSlides/notesSlide23.xml"/><Relationship Id="rId1" Type="http://schemas.openxmlformats.org/officeDocument/2006/relationships/slideLayout" Target="../slideLayouts/slideLayout5.xml"/><Relationship Id="rId6" Type="http://schemas.openxmlformats.org/officeDocument/2006/relationships/image" Target="../media/image70.png"/><Relationship Id="rId5" Type="http://schemas.openxmlformats.org/officeDocument/2006/relationships/image" Target="../media/image69.png"/><Relationship Id="rId4" Type="http://schemas.microsoft.com/office/2007/relationships/hdphoto" Target="../media/hdphoto22.wdp"/><Relationship Id="rId9" Type="http://schemas.microsoft.com/office/2007/relationships/hdphoto" Target="../media/hdphoto24.wdp"/></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9.png"/><Relationship Id="rId7"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21.png"/><Relationship Id="rId5" Type="http://schemas.openxmlformats.org/officeDocument/2006/relationships/image" Target="../media/image20.png"/><Relationship Id="rId4" Type="http://schemas.microsoft.com/office/2007/relationships/hdphoto" Target="../media/hdphoto9.wdp"/></Relationships>
</file>

<file path=ppt/slides/_rels/slide3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image" Target="../media/image78.png"/><Relationship Id="rId7" Type="http://schemas.openxmlformats.org/officeDocument/2006/relationships/image" Target="../media/image81.png"/><Relationship Id="rId2" Type="http://schemas.openxmlformats.org/officeDocument/2006/relationships/notesSlide" Target="../notesSlides/notesSlide39.xml"/><Relationship Id="rId1" Type="http://schemas.openxmlformats.org/officeDocument/2006/relationships/slideLayout" Target="../slideLayouts/slideLayout4.xml"/><Relationship Id="rId6" Type="http://schemas.openxmlformats.org/officeDocument/2006/relationships/image" Target="../media/image80.png"/><Relationship Id="rId5" Type="http://schemas.openxmlformats.org/officeDocument/2006/relationships/image" Target="../media/image79.png"/><Relationship Id="rId4" Type="http://schemas.microsoft.com/office/2007/relationships/hdphoto" Target="../media/hdphoto25.wdp"/><Relationship Id="rId9" Type="http://schemas.openxmlformats.org/officeDocument/2006/relationships/image" Target="../media/image83.png"/></Relationships>
</file>

<file path=ppt/slides/_rels/slide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78.png"/><Relationship Id="rId7" Type="http://schemas.openxmlformats.org/officeDocument/2006/relationships/image" Target="../media/image84.png"/><Relationship Id="rId2" Type="http://schemas.openxmlformats.org/officeDocument/2006/relationships/notesSlide" Target="../notesSlides/notesSlide41.xml"/><Relationship Id="rId1" Type="http://schemas.openxmlformats.org/officeDocument/2006/relationships/slideLayout" Target="../slideLayouts/slideLayout4.xml"/><Relationship Id="rId6" Type="http://schemas.openxmlformats.org/officeDocument/2006/relationships/image" Target="../media/image80.png"/><Relationship Id="rId5" Type="http://schemas.openxmlformats.org/officeDocument/2006/relationships/image" Target="../media/image79.png"/><Relationship Id="rId4" Type="http://schemas.microsoft.com/office/2007/relationships/hdphoto" Target="../media/hdphoto25.wdp"/></Relationships>
</file>

<file path=ppt/slides/_rels/slide42.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78.png"/><Relationship Id="rId7" Type="http://schemas.openxmlformats.org/officeDocument/2006/relationships/image" Target="../media/image82.png"/><Relationship Id="rId2" Type="http://schemas.openxmlformats.org/officeDocument/2006/relationships/notesSlide" Target="../notesSlides/notesSlide42.xml"/><Relationship Id="rId1" Type="http://schemas.openxmlformats.org/officeDocument/2006/relationships/slideLayout" Target="../slideLayouts/slideLayout4.xml"/><Relationship Id="rId6" Type="http://schemas.openxmlformats.org/officeDocument/2006/relationships/image" Target="../media/image81.png"/><Relationship Id="rId5" Type="http://schemas.openxmlformats.org/officeDocument/2006/relationships/image" Target="../media/image79.png"/><Relationship Id="rId4" Type="http://schemas.microsoft.com/office/2007/relationships/hdphoto" Target="../media/hdphoto25.wdp"/></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44.xml"/><Relationship Id="rId1" Type="http://schemas.openxmlformats.org/officeDocument/2006/relationships/slideLayout" Target="../slideLayouts/slideLayout4.xml"/><Relationship Id="rId6" Type="http://schemas.openxmlformats.org/officeDocument/2006/relationships/image" Target="../media/image86.png"/><Relationship Id="rId5" Type="http://schemas.openxmlformats.org/officeDocument/2006/relationships/image" Target="../media/image79.png"/><Relationship Id="rId4" Type="http://schemas.microsoft.com/office/2007/relationships/hdphoto" Target="../media/hdphoto25.wdp"/></Relationships>
</file>

<file path=ppt/slides/_rels/slide45.xml.rels><?xml version="1.0" encoding="UTF-8" standalone="yes"?>
<Relationships xmlns="http://schemas.openxmlformats.org/package/2006/relationships"><Relationship Id="rId3" Type="http://schemas.openxmlformats.org/officeDocument/2006/relationships/image" Target="../media/image87.png"/><Relationship Id="rId7" Type="http://schemas.openxmlformats.org/officeDocument/2006/relationships/image" Target="../media/image90.png"/><Relationship Id="rId2" Type="http://schemas.openxmlformats.org/officeDocument/2006/relationships/notesSlide" Target="../notesSlides/notesSlide45.xml"/><Relationship Id="rId1" Type="http://schemas.openxmlformats.org/officeDocument/2006/relationships/slideLayout" Target="../slideLayouts/slideLayout8.xml"/><Relationship Id="rId6" Type="http://schemas.microsoft.com/office/2007/relationships/hdphoto" Target="../media/hdphoto26.wdp"/><Relationship Id="rId5" Type="http://schemas.openxmlformats.org/officeDocument/2006/relationships/image" Target="../media/image89.png"/><Relationship Id="rId4" Type="http://schemas.openxmlformats.org/officeDocument/2006/relationships/image" Target="../media/image88.png"/></Relationships>
</file>

<file path=ppt/slides/_rels/slide46.xml.rels><?xml version="1.0" encoding="UTF-8" standalone="yes"?>
<Relationships xmlns="http://schemas.openxmlformats.org/package/2006/relationships"><Relationship Id="rId8" Type="http://schemas.openxmlformats.org/officeDocument/2006/relationships/image" Target="../media/image96.png"/><Relationship Id="rId3" Type="http://schemas.openxmlformats.org/officeDocument/2006/relationships/image" Target="../media/image91.png"/><Relationship Id="rId7" Type="http://schemas.openxmlformats.org/officeDocument/2006/relationships/image" Target="../media/image95.png"/><Relationship Id="rId2" Type="http://schemas.openxmlformats.org/officeDocument/2006/relationships/notesSlide" Target="../notesSlides/notesSlide46.xml"/><Relationship Id="rId1" Type="http://schemas.openxmlformats.org/officeDocument/2006/relationships/slideLayout" Target="../slideLayouts/slideLayout6.xml"/><Relationship Id="rId6" Type="http://schemas.openxmlformats.org/officeDocument/2006/relationships/image" Target="../media/image94.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8" Type="http://schemas.microsoft.com/office/2007/relationships/hdphoto" Target="../media/hdphoto11.wdp"/><Relationship Id="rId13" Type="http://schemas.openxmlformats.org/officeDocument/2006/relationships/image" Target="../media/image32.png"/><Relationship Id="rId18" Type="http://schemas.microsoft.com/office/2007/relationships/hdphoto" Target="../media/hdphoto16.wdp"/><Relationship Id="rId3" Type="http://schemas.openxmlformats.org/officeDocument/2006/relationships/image" Target="../media/image26.png"/><Relationship Id="rId21" Type="http://schemas.openxmlformats.org/officeDocument/2006/relationships/image" Target="../media/image36.png"/><Relationship Id="rId7" Type="http://schemas.openxmlformats.org/officeDocument/2006/relationships/image" Target="../media/image29.png"/><Relationship Id="rId12" Type="http://schemas.microsoft.com/office/2007/relationships/hdphoto" Target="../media/hdphoto13.wdp"/><Relationship Id="rId17" Type="http://schemas.openxmlformats.org/officeDocument/2006/relationships/image" Target="../media/image34.png"/><Relationship Id="rId2" Type="http://schemas.openxmlformats.org/officeDocument/2006/relationships/notesSlide" Target="../notesSlides/notesSlide6.xml"/><Relationship Id="rId16" Type="http://schemas.microsoft.com/office/2007/relationships/hdphoto" Target="../media/hdphoto15.wdp"/><Relationship Id="rId20" Type="http://schemas.microsoft.com/office/2007/relationships/hdphoto" Target="../media/hdphoto17.wdp"/><Relationship Id="rId1" Type="http://schemas.openxmlformats.org/officeDocument/2006/relationships/slideLayout" Target="../slideLayouts/slideLayout8.xml"/><Relationship Id="rId6" Type="http://schemas.openxmlformats.org/officeDocument/2006/relationships/image" Target="../media/image28.png"/><Relationship Id="rId11" Type="http://schemas.openxmlformats.org/officeDocument/2006/relationships/image" Target="../media/image31.png"/><Relationship Id="rId24" Type="http://schemas.microsoft.com/office/2007/relationships/hdphoto" Target="../media/hdphoto19.wdp"/><Relationship Id="rId5" Type="http://schemas.microsoft.com/office/2007/relationships/hdphoto" Target="../media/hdphoto10.wdp"/><Relationship Id="rId15" Type="http://schemas.openxmlformats.org/officeDocument/2006/relationships/image" Target="../media/image33.png"/><Relationship Id="rId23" Type="http://schemas.openxmlformats.org/officeDocument/2006/relationships/image" Target="../media/image37.png"/><Relationship Id="rId10" Type="http://schemas.microsoft.com/office/2007/relationships/hdphoto" Target="../media/hdphoto12.wdp"/><Relationship Id="rId19" Type="http://schemas.openxmlformats.org/officeDocument/2006/relationships/image" Target="../media/image35.png"/><Relationship Id="rId4" Type="http://schemas.openxmlformats.org/officeDocument/2006/relationships/image" Target="../media/image27.png"/><Relationship Id="rId9" Type="http://schemas.openxmlformats.org/officeDocument/2006/relationships/image" Target="../media/image30.png"/><Relationship Id="rId14" Type="http://schemas.microsoft.com/office/2007/relationships/hdphoto" Target="../media/hdphoto14.wdp"/><Relationship Id="rId22" Type="http://schemas.microsoft.com/office/2007/relationships/hdphoto" Target="../media/hdphoto18.wdp"/></Relationships>
</file>

<file path=ppt/slides/_rels/slide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4CCF343-BE75-F444-E594-07D888D55F44}"/>
              </a:ext>
            </a:extLst>
          </p:cNvPr>
          <p:cNvSpPr>
            <a:spLocks noGrp="1"/>
          </p:cNvSpPr>
          <p:nvPr>
            <p:ph type="body" sz="quarter" idx="10"/>
          </p:nvPr>
        </p:nvSpPr>
        <p:spPr/>
        <p:txBody>
          <a:bodyPr/>
          <a:lstStyle/>
          <a:p>
            <a:endParaRPr lang="en-NZ"/>
          </a:p>
        </p:txBody>
      </p:sp>
      <p:sp>
        <p:nvSpPr>
          <p:cNvPr id="5" name="Picture Placeholder 4">
            <a:extLst>
              <a:ext uri="{FF2B5EF4-FFF2-40B4-BE49-F238E27FC236}">
                <a16:creationId xmlns:a16="http://schemas.microsoft.com/office/drawing/2014/main" id="{6E4C9548-E641-30FF-05C2-09CDB33BA333}"/>
              </a:ext>
            </a:extLst>
          </p:cNvPr>
          <p:cNvSpPr>
            <a:spLocks noGrp="1"/>
          </p:cNvSpPr>
          <p:nvPr>
            <p:ph type="pic" sz="quarter" idx="11"/>
          </p:nvPr>
        </p:nvSpPr>
        <p:spPr/>
        <p:txBody>
          <a:bodyPr/>
          <a:lstStyle/>
          <a:p>
            <a:endParaRPr lang="en-NZ"/>
          </a:p>
        </p:txBody>
      </p:sp>
    </p:spTree>
    <p:extLst>
      <p:ext uri="{BB962C8B-B14F-4D97-AF65-F5344CB8AC3E}">
        <p14:creationId xmlns:p14="http://schemas.microsoft.com/office/powerpoint/2010/main" val="83340018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FFF5D5"/>
            </a:gs>
            <a:gs pos="100000">
              <a:srgbClr val="F9DAC3"/>
            </a:gs>
          </a:gsLst>
          <a:lin ang="16200000" scaled="1"/>
        </a:gradFill>
        <a:effectLst/>
      </p:bgPr>
    </p:bg>
    <p:spTree>
      <p:nvGrpSpPr>
        <p:cNvPr id="1" name=""/>
        <p:cNvGrpSpPr/>
        <p:nvPr/>
      </p:nvGrpSpPr>
      <p:grpSpPr>
        <a:xfrm>
          <a:off x="0" y="0"/>
          <a:ext cx="0" cy="0"/>
          <a:chOff x="0" y="0"/>
          <a:chExt cx="0" cy="0"/>
        </a:xfrm>
      </p:grpSpPr>
      <p:sp>
        <p:nvSpPr>
          <p:cNvPr id="2" name="When crossing...">
            <a:extLst>
              <a:ext uri="{FF2B5EF4-FFF2-40B4-BE49-F238E27FC236}">
                <a16:creationId xmlns:a16="http://schemas.microsoft.com/office/drawing/2014/main" id="{FFC226E2-CC71-0CD2-779B-8D9A79721952}"/>
              </a:ext>
            </a:extLst>
          </p:cNvPr>
          <p:cNvSpPr txBox="1">
            <a:spLocks noGrp="1" noRot="1" noMove="1" noResize="1" noEditPoints="1" noAdjustHandles="1" noChangeArrowheads="1" noChangeShapeType="1"/>
          </p:cNvSpPr>
          <p:nvPr/>
        </p:nvSpPr>
        <p:spPr>
          <a:xfrm>
            <a:off x="419100" y="273432"/>
            <a:ext cx="11363325" cy="615553"/>
          </a:xfrm>
          <a:prstGeom prst="rect">
            <a:avLst/>
          </a:prstGeom>
          <a:solidFill>
            <a:schemeClr val="accent4">
              <a:lumMod val="60000"/>
              <a:lumOff val="40000"/>
            </a:schemeClr>
          </a:solidFill>
          <a:ln>
            <a:noFill/>
          </a:ln>
        </p:spPr>
        <p:txBody>
          <a:bodyPr wrap="square">
            <a:spAutoFit/>
          </a:bodyPr>
          <a:lstStyle/>
          <a:p>
            <a:pPr algn="ctr"/>
            <a:r>
              <a:rPr lang="en-NZ" sz="3400" b="1">
                <a:solidFill>
                  <a:sysClr val="windowText" lastClr="000000"/>
                </a:solidFill>
                <a:latin typeface="Aptos ExtraBold" panose="020B0004020202020204" pitchFamily="34" charset="0"/>
              </a:rPr>
              <a:t>I te </a:t>
            </a:r>
            <a:r>
              <a:rPr lang="en-NZ" sz="3400" b="1" err="1">
                <a:solidFill>
                  <a:sysClr val="windowText" lastClr="000000"/>
                </a:solidFill>
                <a:latin typeface="Aptos ExtraBold" panose="020B0004020202020204" pitchFamily="34" charset="0"/>
              </a:rPr>
              <a:t>wā</a:t>
            </a:r>
            <a:r>
              <a:rPr lang="en-NZ" sz="3400" b="1">
                <a:solidFill>
                  <a:sysClr val="windowText" lastClr="000000"/>
                </a:solidFill>
                <a:latin typeface="Aptos ExtraBold" panose="020B0004020202020204" pitchFamily="34" charset="0"/>
              </a:rPr>
              <a:t> e whakawhiti ana i </a:t>
            </a:r>
            <a:r>
              <a:rPr lang="en-NZ" sz="3400" b="1" err="1">
                <a:solidFill>
                  <a:sysClr val="windowText" lastClr="000000"/>
                </a:solidFill>
                <a:latin typeface="Aptos ExtraBold" panose="020B0004020202020204" pitchFamily="34" charset="0"/>
              </a:rPr>
              <a:t>tētahi</a:t>
            </a:r>
            <a:r>
              <a:rPr lang="en-NZ" sz="3400" b="1">
                <a:solidFill>
                  <a:sysClr val="windowText" lastClr="000000"/>
                </a:solidFill>
                <a:latin typeface="Aptos ExtraBold" panose="020B0004020202020204" pitchFamily="34" charset="0"/>
              </a:rPr>
              <a:t> ara whakawhiti, me...</a:t>
            </a:r>
          </a:p>
        </p:txBody>
      </p:sp>
      <p:sp>
        <p:nvSpPr>
          <p:cNvPr id="3" name="THINK...">
            <a:extLst>
              <a:ext uri="{FF2B5EF4-FFF2-40B4-BE49-F238E27FC236}">
                <a16:creationId xmlns:a16="http://schemas.microsoft.com/office/drawing/2014/main" id="{504D75B8-CC62-F9BD-EEBA-EECF34A26F2E}"/>
              </a:ext>
            </a:extLst>
          </p:cNvPr>
          <p:cNvSpPr txBox="1">
            <a:spLocks noGrp="1" noRot="1" noMove="1" noResize="1" noEditPoints="1" noAdjustHandles="1" noChangeArrowheads="1" noChangeShapeType="1"/>
          </p:cNvSpPr>
          <p:nvPr/>
        </p:nvSpPr>
        <p:spPr>
          <a:xfrm>
            <a:off x="9200893" y="1311726"/>
            <a:ext cx="2592000" cy="1815882"/>
          </a:xfrm>
          <a:prstGeom prst="rect">
            <a:avLst/>
          </a:prstGeom>
          <a:solidFill>
            <a:schemeClr val="bg1"/>
          </a:solidFill>
        </p:spPr>
        <p:txBody>
          <a:bodyPr wrap="square">
            <a:spAutoFit/>
          </a:bodyPr>
          <a:lstStyle/>
          <a:p>
            <a:pPr algn="ctr"/>
            <a:r>
              <a:rPr lang="en-US" sz="2800" err="1">
                <a:solidFill>
                  <a:srgbClr val="FF0000"/>
                </a:solidFill>
                <a:latin typeface="Aptos ExtraBold" panose="020B0004020202020204" pitchFamily="34" charset="0"/>
                <a:cs typeface="Arial Bold" panose="020B0704020202020204" pitchFamily="34" charset="0"/>
              </a:rPr>
              <a:t>Whakaaro</a:t>
            </a:r>
            <a:r>
              <a:rPr lang="en-US" sz="2800">
                <a:latin typeface="Aptos ExtraBold" panose="020B0004020202020204" pitchFamily="34" charset="0"/>
                <a:cs typeface="Arial Bold" panose="020B0704020202020204" pitchFamily="34" charset="0"/>
              </a:rPr>
              <a:t>, e </a:t>
            </a:r>
            <a:r>
              <a:rPr lang="en-US" sz="2800" err="1">
                <a:latin typeface="Aptos ExtraBold" panose="020B0004020202020204" pitchFamily="34" charset="0"/>
                <a:cs typeface="Arial Bold" panose="020B0704020202020204" pitchFamily="34" charset="0"/>
              </a:rPr>
              <a:t>haumaru</a:t>
            </a:r>
            <a:r>
              <a:rPr lang="en-US" sz="2800">
                <a:latin typeface="Aptos ExtraBold" panose="020B0004020202020204" pitchFamily="34" charset="0"/>
                <a:cs typeface="Arial Bold" panose="020B0704020202020204" pitchFamily="34" charset="0"/>
              </a:rPr>
              <a:t> ana ki te </a:t>
            </a:r>
            <a:r>
              <a:rPr lang="en-US" sz="2800" err="1">
                <a:latin typeface="Aptos ExtraBold" panose="020B0004020202020204" pitchFamily="34" charset="0"/>
                <a:cs typeface="Arial Bold" panose="020B0704020202020204" pitchFamily="34" charset="0"/>
              </a:rPr>
              <a:t>whakawhiti</a:t>
            </a:r>
            <a:r>
              <a:rPr lang="en-US" sz="2800">
                <a:latin typeface="Aptos ExtraBold" panose="020B0004020202020204" pitchFamily="34" charset="0"/>
                <a:cs typeface="Arial Bold" panose="020B0704020202020204" pitchFamily="34" charset="0"/>
              </a:rPr>
              <a:t>?</a:t>
            </a:r>
            <a:endParaRPr lang="en-NZ" sz="2800">
              <a:latin typeface="Aptos ExtraBold" panose="020B0004020202020204" pitchFamily="34" charset="0"/>
              <a:cs typeface="Arial Bold" panose="020B0704020202020204" pitchFamily="34" charset="0"/>
            </a:endParaRPr>
          </a:p>
        </p:txBody>
      </p:sp>
      <p:sp>
        <p:nvSpPr>
          <p:cNvPr id="4" name="LISTEN...">
            <a:extLst>
              <a:ext uri="{FF2B5EF4-FFF2-40B4-BE49-F238E27FC236}">
                <a16:creationId xmlns:a16="http://schemas.microsoft.com/office/drawing/2014/main" id="{8C9F5557-0E0E-F05A-95B7-95DFCE09ADC2}"/>
              </a:ext>
            </a:extLst>
          </p:cNvPr>
          <p:cNvSpPr txBox="1">
            <a:spLocks noGrp="1" noRot="1" noMove="1" noResize="1" noEditPoints="1" noAdjustHandles="1" noChangeArrowheads="1" noChangeShapeType="1"/>
          </p:cNvSpPr>
          <p:nvPr/>
        </p:nvSpPr>
        <p:spPr>
          <a:xfrm>
            <a:off x="6273628" y="1311726"/>
            <a:ext cx="2592000" cy="1815882"/>
          </a:xfrm>
          <a:prstGeom prst="rect">
            <a:avLst/>
          </a:prstGeom>
          <a:solidFill>
            <a:schemeClr val="bg1"/>
          </a:solidFill>
        </p:spPr>
        <p:txBody>
          <a:bodyPr wrap="square">
            <a:spAutoFit/>
          </a:bodyPr>
          <a:lstStyle/>
          <a:p>
            <a:pPr algn="ctr"/>
            <a:r>
              <a:rPr lang="en-US" sz="2800" err="1">
                <a:solidFill>
                  <a:srgbClr val="FF0000"/>
                </a:solidFill>
                <a:latin typeface="Aptos ExtraBold" panose="020B0004020202020204" pitchFamily="34" charset="0"/>
                <a:cs typeface="Arial Bold" panose="020B0704020202020204" pitchFamily="34" charset="0"/>
              </a:rPr>
              <a:t>Whakarongo</a:t>
            </a:r>
            <a:r>
              <a:rPr lang="en-US" sz="2800">
                <a:latin typeface="Aptos ExtraBold" panose="020B0004020202020204" pitchFamily="34" charset="0"/>
                <a:cs typeface="Arial Bold" panose="020B0704020202020204" pitchFamily="34" charset="0"/>
              </a:rPr>
              <a:t> ki te </a:t>
            </a:r>
            <a:r>
              <a:rPr lang="en-US" sz="2800" err="1">
                <a:latin typeface="Aptos ExtraBold" panose="020B0004020202020204" pitchFamily="34" charset="0"/>
                <a:cs typeface="Arial Bold" panose="020B0704020202020204" pitchFamily="34" charset="0"/>
              </a:rPr>
              <a:t>ahunga</a:t>
            </a:r>
            <a:r>
              <a:rPr lang="en-US" sz="2800">
                <a:latin typeface="Aptos ExtraBold" panose="020B0004020202020204" pitchFamily="34" charset="0"/>
                <a:cs typeface="Arial Bold" panose="020B0704020202020204" pitchFamily="34" charset="0"/>
              </a:rPr>
              <a:t> </a:t>
            </a:r>
            <a:r>
              <a:rPr lang="en-US" sz="2800" err="1">
                <a:latin typeface="Aptos ExtraBold" panose="020B0004020202020204" pitchFamily="34" charset="0"/>
                <a:cs typeface="Arial Bold" panose="020B0704020202020204" pitchFamily="34" charset="0"/>
              </a:rPr>
              <a:t>mai</a:t>
            </a:r>
            <a:r>
              <a:rPr lang="en-US" sz="2800">
                <a:latin typeface="Aptos ExtraBold" panose="020B0004020202020204" pitchFamily="34" charset="0"/>
                <a:cs typeface="Arial Bold" panose="020B0704020202020204" pitchFamily="34" charset="0"/>
              </a:rPr>
              <a:t> o te </a:t>
            </a:r>
            <a:r>
              <a:rPr lang="en-US" sz="2800" err="1">
                <a:latin typeface="Aptos ExtraBold" panose="020B0004020202020204" pitchFamily="34" charset="0"/>
                <a:cs typeface="Arial Bold" panose="020B0704020202020204" pitchFamily="34" charset="0"/>
              </a:rPr>
              <a:t>rerewhenua</a:t>
            </a:r>
            <a:endParaRPr lang="en-US" sz="2800">
              <a:latin typeface="Aptos ExtraBold" panose="020B0004020202020204" pitchFamily="34" charset="0"/>
              <a:cs typeface="Arial Bold" panose="020B0704020202020204" pitchFamily="34" charset="0"/>
            </a:endParaRPr>
          </a:p>
        </p:txBody>
      </p:sp>
      <p:sp>
        <p:nvSpPr>
          <p:cNvPr id="5" name="LOOK...">
            <a:extLst>
              <a:ext uri="{FF2B5EF4-FFF2-40B4-BE49-F238E27FC236}">
                <a16:creationId xmlns:a16="http://schemas.microsoft.com/office/drawing/2014/main" id="{137414D5-D756-18B1-875F-F0CC47898174}"/>
              </a:ext>
            </a:extLst>
          </p:cNvPr>
          <p:cNvSpPr txBox="1">
            <a:spLocks noGrp="1" noRot="1" noMove="1" noResize="1" noEditPoints="1" noAdjustHandles="1" noChangeArrowheads="1" noChangeShapeType="1"/>
          </p:cNvSpPr>
          <p:nvPr/>
        </p:nvSpPr>
        <p:spPr>
          <a:xfrm>
            <a:off x="3346364" y="1742614"/>
            <a:ext cx="2592000" cy="954107"/>
          </a:xfrm>
          <a:prstGeom prst="rect">
            <a:avLst/>
          </a:prstGeom>
          <a:solidFill>
            <a:schemeClr val="bg1"/>
          </a:solidFill>
        </p:spPr>
        <p:txBody>
          <a:bodyPr wrap="square">
            <a:spAutoFit/>
          </a:bodyPr>
          <a:lstStyle/>
          <a:p>
            <a:pPr algn="ctr"/>
            <a:r>
              <a:rPr lang="pt-BR" sz="2800">
                <a:solidFill>
                  <a:srgbClr val="FF0000"/>
                </a:solidFill>
                <a:latin typeface="Aptos ExtraBold" panose="020B0004020202020204" pitchFamily="34" charset="0"/>
                <a:cs typeface="Arial Bold" panose="020B0704020202020204" pitchFamily="34" charset="0"/>
              </a:rPr>
              <a:t>Titiro</a:t>
            </a:r>
            <a:r>
              <a:rPr lang="pt-BR" sz="2800">
                <a:latin typeface="Aptos ExtraBold" panose="020B0004020202020204" pitchFamily="34" charset="0"/>
                <a:cs typeface="Arial Bold" panose="020B0704020202020204" pitchFamily="34" charset="0"/>
              </a:rPr>
              <a:t> ki ngā taha e rua</a:t>
            </a:r>
            <a:endParaRPr lang="en-US" sz="2800">
              <a:latin typeface="Aptos ExtraBold" panose="020B0004020202020204" pitchFamily="34" charset="0"/>
              <a:cs typeface="Arial Bold" panose="020B0704020202020204" pitchFamily="34" charset="0"/>
            </a:endParaRPr>
          </a:p>
        </p:txBody>
      </p:sp>
      <p:sp>
        <p:nvSpPr>
          <p:cNvPr id="6" name="STOP...">
            <a:extLst>
              <a:ext uri="{FF2B5EF4-FFF2-40B4-BE49-F238E27FC236}">
                <a16:creationId xmlns:a16="http://schemas.microsoft.com/office/drawing/2014/main" id="{33522DA7-E5B0-8B87-6F19-0A65E87BA954}"/>
              </a:ext>
            </a:extLst>
          </p:cNvPr>
          <p:cNvSpPr txBox="1">
            <a:spLocks noGrp="1" noRot="1" noMove="1" noResize="1" noEditPoints="1" noAdjustHandles="1" noChangeArrowheads="1" noChangeShapeType="1"/>
          </p:cNvSpPr>
          <p:nvPr/>
        </p:nvSpPr>
        <p:spPr>
          <a:xfrm>
            <a:off x="419100" y="1742614"/>
            <a:ext cx="2592000" cy="954107"/>
          </a:xfrm>
          <a:prstGeom prst="rect">
            <a:avLst/>
          </a:prstGeom>
          <a:solidFill>
            <a:schemeClr val="bg1"/>
          </a:solidFill>
        </p:spPr>
        <p:txBody>
          <a:bodyPr wrap="square">
            <a:spAutoFit/>
          </a:bodyPr>
          <a:lstStyle/>
          <a:p>
            <a:pPr algn="ctr"/>
            <a:r>
              <a:rPr lang="fi-FI" sz="2800">
                <a:solidFill>
                  <a:srgbClr val="FF0000"/>
                </a:solidFill>
                <a:latin typeface="Aptos ExtraBold" panose="020B0004020202020204" pitchFamily="34" charset="0"/>
                <a:cs typeface="Arial Bold" panose="020B0704020202020204" pitchFamily="34" charset="0"/>
              </a:rPr>
              <a:t>Tautū </a:t>
            </a:r>
            <a:r>
              <a:rPr lang="fi-FI" sz="2800">
                <a:latin typeface="Aptos ExtraBold" panose="020B0004020202020204" pitchFamily="34" charset="0"/>
                <a:cs typeface="Arial Bold" panose="020B0704020202020204" pitchFamily="34" charset="0"/>
              </a:rPr>
              <a:t>ki muri atu o te ripa</a:t>
            </a:r>
            <a:endParaRPr lang="en-US" sz="2800">
              <a:latin typeface="Aptos ExtraBold" panose="020B0004020202020204" pitchFamily="34" charset="0"/>
              <a:cs typeface="Arial Bold" panose="020B0704020202020204" pitchFamily="34" charset="0"/>
            </a:endParaRPr>
          </a:p>
        </p:txBody>
      </p:sp>
      <p:sp>
        <p:nvSpPr>
          <p:cNvPr id="7" name="Only cross...">
            <a:extLst>
              <a:ext uri="{FF2B5EF4-FFF2-40B4-BE49-F238E27FC236}">
                <a16:creationId xmlns:a16="http://schemas.microsoft.com/office/drawing/2014/main" id="{0DFAF073-E060-FEF7-11D8-27A9F48CDA0A}"/>
              </a:ext>
            </a:extLst>
          </p:cNvPr>
          <p:cNvSpPr txBox="1">
            <a:spLocks noGrp="1" noRot="1" noMove="1" noResize="1" noEditPoints="1" noAdjustHandles="1" noChangeArrowheads="1" noChangeShapeType="1"/>
          </p:cNvSpPr>
          <p:nvPr/>
        </p:nvSpPr>
        <p:spPr>
          <a:xfrm>
            <a:off x="419100" y="5428618"/>
            <a:ext cx="11363325" cy="615553"/>
          </a:xfrm>
          <a:prstGeom prst="rect">
            <a:avLst/>
          </a:prstGeom>
          <a:solidFill>
            <a:schemeClr val="accent4">
              <a:lumMod val="60000"/>
              <a:lumOff val="40000"/>
            </a:schemeClr>
          </a:solidFill>
        </p:spPr>
        <p:txBody>
          <a:bodyPr wrap="square">
            <a:spAutoFit/>
          </a:bodyPr>
          <a:lstStyle/>
          <a:p>
            <a:pPr algn="ctr"/>
            <a:r>
              <a:rPr lang="en-US" sz="3400">
                <a:solidFill>
                  <a:sysClr val="windowText" lastClr="000000"/>
                </a:solidFill>
                <a:latin typeface="Aptos ExtraBold" panose="020B0004020202020204" pitchFamily="34" charset="0"/>
                <a:cs typeface="Arial Bold" panose="020B0704020202020204" pitchFamily="34" charset="0"/>
              </a:rPr>
              <a:t>Me </a:t>
            </a:r>
            <a:r>
              <a:rPr lang="en-US" sz="3400" err="1">
                <a:solidFill>
                  <a:sysClr val="windowText" lastClr="000000"/>
                </a:solidFill>
                <a:latin typeface="Aptos ExtraBold" panose="020B0004020202020204" pitchFamily="34" charset="0"/>
                <a:cs typeface="Arial Bold" panose="020B0704020202020204" pitchFamily="34" charset="0"/>
              </a:rPr>
              <a:t>whakawhiti</a:t>
            </a:r>
            <a:r>
              <a:rPr lang="en-US" sz="3400">
                <a:solidFill>
                  <a:sysClr val="windowText" lastClr="000000"/>
                </a:solidFill>
                <a:latin typeface="Aptos ExtraBold" panose="020B0004020202020204" pitchFamily="34" charset="0"/>
                <a:cs typeface="Arial Bold" panose="020B0704020202020204" pitchFamily="34" charset="0"/>
              </a:rPr>
              <a:t> ka kore ana he </a:t>
            </a:r>
            <a:r>
              <a:rPr lang="en-US" sz="3400" err="1">
                <a:solidFill>
                  <a:sysClr val="windowText" lastClr="000000"/>
                </a:solidFill>
                <a:latin typeface="Aptos ExtraBold" panose="020B0004020202020204" pitchFamily="34" charset="0"/>
                <a:cs typeface="Arial Bold" panose="020B0704020202020204" pitchFamily="34" charset="0"/>
              </a:rPr>
              <a:t>rerewhenua</a:t>
            </a:r>
            <a:r>
              <a:rPr lang="en-US" sz="3400">
                <a:solidFill>
                  <a:sysClr val="windowText" lastClr="000000"/>
                </a:solidFill>
                <a:latin typeface="Aptos ExtraBold" panose="020B0004020202020204" pitchFamily="34" charset="0"/>
                <a:cs typeface="Arial Bold" panose="020B0704020202020204" pitchFamily="34" charset="0"/>
              </a:rPr>
              <a:t> e </a:t>
            </a:r>
            <a:r>
              <a:rPr lang="en-US" sz="3400" err="1">
                <a:solidFill>
                  <a:sysClr val="windowText" lastClr="000000"/>
                </a:solidFill>
                <a:latin typeface="Aptos ExtraBold" panose="020B0004020202020204" pitchFamily="34" charset="0"/>
                <a:cs typeface="Arial Bold" panose="020B0704020202020204" pitchFamily="34" charset="0"/>
              </a:rPr>
              <a:t>kitea</a:t>
            </a:r>
            <a:r>
              <a:rPr lang="en-US" sz="3400">
                <a:solidFill>
                  <a:sysClr val="windowText" lastClr="000000"/>
                </a:solidFill>
                <a:latin typeface="Aptos ExtraBold" panose="020B0004020202020204" pitchFamily="34" charset="0"/>
                <a:cs typeface="Arial Bold" panose="020B0704020202020204" pitchFamily="34" charset="0"/>
              </a:rPr>
              <a:t> ana!</a:t>
            </a:r>
            <a:endParaRPr lang="en-NZ" sz="3400">
              <a:solidFill>
                <a:sysClr val="windowText" lastClr="000000"/>
              </a:solidFill>
              <a:latin typeface="Aptos ExtraBold" panose="020B0004020202020204" pitchFamily="34" charset="0"/>
            </a:endParaRPr>
          </a:p>
        </p:txBody>
      </p:sp>
      <p:pic>
        <p:nvPicPr>
          <p:cNvPr id="8" name="Girl 2 - Think">
            <a:extLst>
              <a:ext uri="{FF2B5EF4-FFF2-40B4-BE49-F238E27FC236}">
                <a16:creationId xmlns:a16="http://schemas.microsoft.com/office/drawing/2014/main" id="{351A6A7D-917F-E7E2-C9AD-6DED2BE7999D}"/>
              </a:ext>
            </a:extLst>
          </p:cNvPr>
          <p:cNvPicPr>
            <a:picLocks noGrp="1" noRot="1" noChangeAspect="1" noMove="1" noResize="1" noEditPoints="1" noAdjustHandles="1" noChangeArrowheads="1" noChangeShapeType="1" noCrop="1"/>
          </p:cNvPicPr>
          <p:nvPr/>
        </p:nvPicPr>
        <p:blipFill rotWithShape="1">
          <a:blip r:embed="rId3" cstate="email">
            <a:extLst>
              <a:ext uri="{28A0092B-C50C-407E-A947-70E740481C1C}">
                <a14:useLocalDpi xmlns:a14="http://schemas.microsoft.com/office/drawing/2010/main"/>
              </a:ext>
            </a:extLst>
          </a:blip>
          <a:srcRect r="-1480" b="-2268"/>
          <a:stretch/>
        </p:blipFill>
        <p:spPr>
          <a:xfrm flipH="1">
            <a:off x="9834993" y="3358693"/>
            <a:ext cx="1323801" cy="2709725"/>
          </a:xfrm>
          <a:prstGeom prst="rect">
            <a:avLst/>
          </a:prstGeom>
          <a:effectLst>
            <a:outerShdw blurRad="76200" dir="18900000" sy="23000" kx="-1200000" algn="bl" rotWithShape="0">
              <a:prstClr val="black">
                <a:alpha val="20000"/>
              </a:prstClr>
            </a:outerShdw>
          </a:effectLst>
        </p:spPr>
      </p:pic>
      <p:pic>
        <p:nvPicPr>
          <p:cNvPr id="9" name="Girl 1 - Listen">
            <a:extLst>
              <a:ext uri="{FF2B5EF4-FFF2-40B4-BE49-F238E27FC236}">
                <a16:creationId xmlns:a16="http://schemas.microsoft.com/office/drawing/2014/main" id="{725BA3F6-9897-3910-09CF-6F440106749D}"/>
              </a:ext>
            </a:extLst>
          </p:cNvPr>
          <p:cNvPicPr>
            <a:picLocks noGrp="1" noRot="1" noChangeAspect="1" noMove="1" noResize="1" noEditPoints="1" noAdjustHandles="1" noChangeArrowheads="1" noChangeShapeType="1" noCrop="1"/>
          </p:cNvPicPr>
          <p:nvPr/>
        </p:nvPicPr>
        <p:blipFill rotWithShape="1">
          <a:blip r:embed="rId4" cstate="email">
            <a:extLst>
              <a:ext uri="{28A0092B-C50C-407E-A947-70E740481C1C}">
                <a14:useLocalDpi xmlns:a14="http://schemas.microsoft.com/office/drawing/2010/main"/>
              </a:ext>
            </a:extLst>
          </a:blip>
          <a:srcRect l="-3887" r="-6089"/>
          <a:stretch/>
        </p:blipFill>
        <p:spPr>
          <a:xfrm>
            <a:off x="6860734" y="3339582"/>
            <a:ext cx="1417788" cy="2799143"/>
          </a:xfrm>
          <a:prstGeom prst="rect">
            <a:avLst/>
          </a:prstGeom>
          <a:effectLst>
            <a:outerShdw blurRad="76200" dir="18900000" sy="23000" kx="-1200000" algn="bl" rotWithShape="0">
              <a:prstClr val="black">
                <a:alpha val="20000"/>
              </a:prstClr>
            </a:outerShdw>
          </a:effectLst>
        </p:spPr>
      </p:pic>
      <p:pic>
        <p:nvPicPr>
          <p:cNvPr id="10" name="Boy 2 - Look">
            <a:extLst>
              <a:ext uri="{FF2B5EF4-FFF2-40B4-BE49-F238E27FC236}">
                <a16:creationId xmlns:a16="http://schemas.microsoft.com/office/drawing/2014/main" id="{BE125776-B163-B115-006A-8BA87FC87D70}"/>
              </a:ext>
            </a:extLst>
          </p:cNvPr>
          <p:cNvPicPr>
            <a:picLocks noGrp="1" noRot="1" noChangeAspect="1" noMove="1" noResize="1" noEditPoints="1" noAdjustHandles="1" noChangeArrowheads="1" noChangeShapeType="1" noCrop="1"/>
          </p:cNvPicPr>
          <p:nvPr/>
        </p:nvPicPr>
        <p:blipFill rotWithShape="1">
          <a:blip r:embed="rId5" cstate="email">
            <a:extLst>
              <a:ext uri="{28A0092B-C50C-407E-A947-70E740481C1C}">
                <a14:useLocalDpi xmlns:a14="http://schemas.microsoft.com/office/drawing/2010/main"/>
              </a:ext>
            </a:extLst>
          </a:blip>
          <a:srcRect t="-3548" b="-169"/>
          <a:stretch/>
        </p:blipFill>
        <p:spPr>
          <a:xfrm>
            <a:off x="4108676" y="3269275"/>
            <a:ext cx="1067377" cy="2799143"/>
          </a:xfrm>
          <a:prstGeom prst="rect">
            <a:avLst/>
          </a:prstGeom>
          <a:effectLst>
            <a:outerShdw blurRad="76200" dir="18900000" sy="23000" kx="-1200000" algn="bl" rotWithShape="0">
              <a:prstClr val="black">
                <a:alpha val="20000"/>
              </a:prstClr>
            </a:outerShdw>
          </a:effectLst>
        </p:spPr>
      </p:pic>
      <p:pic>
        <p:nvPicPr>
          <p:cNvPr id="11" name="Boy 1 - Stop">
            <a:extLst>
              <a:ext uri="{FF2B5EF4-FFF2-40B4-BE49-F238E27FC236}">
                <a16:creationId xmlns:a16="http://schemas.microsoft.com/office/drawing/2014/main" id="{D1BC3662-A5C0-CB52-690E-B74DD72D9FFE}"/>
              </a:ext>
            </a:extLst>
          </p:cNvPr>
          <p:cNvPicPr>
            <a:picLocks noGrp="1" noRot="1" noChangeAspect="1" noMove="1" noResize="1" noEditPoints="1" noAdjustHandles="1" noChangeArrowheads="1" noChangeShapeType="1" noCrop="1"/>
          </p:cNvPicPr>
          <p:nvPr/>
        </p:nvPicPr>
        <p:blipFill rotWithShape="1">
          <a:blip r:embed="rId6" cstate="email">
            <a:extLst>
              <a:ext uri="{28A0092B-C50C-407E-A947-70E740481C1C}">
                <a14:useLocalDpi xmlns:a14="http://schemas.microsoft.com/office/drawing/2010/main"/>
              </a:ext>
            </a:extLst>
          </a:blip>
          <a:srcRect/>
          <a:stretch/>
        </p:blipFill>
        <p:spPr>
          <a:xfrm flipH="1">
            <a:off x="1183648" y="3404220"/>
            <a:ext cx="1062905" cy="2687510"/>
          </a:xfrm>
          <a:prstGeom prst="rect">
            <a:avLst/>
          </a:prstGeom>
          <a:effectLst>
            <a:outerShdw blurRad="76200" dir="18900000" sy="23000" kx="-1200000" algn="bl" rotWithShape="0">
              <a:prstClr val="black">
                <a:alpha val="20000"/>
              </a:prstClr>
            </a:outerShdw>
          </a:effectLst>
        </p:spPr>
      </p:pic>
      <p:sp>
        <p:nvSpPr>
          <p:cNvPr id="12" name="TextBox 11">
            <a:extLst>
              <a:ext uri="{FF2B5EF4-FFF2-40B4-BE49-F238E27FC236}">
                <a16:creationId xmlns:a16="http://schemas.microsoft.com/office/drawing/2014/main" id="{8BCC0CE7-BAE8-A5CA-2D42-5A84893AD8EC}"/>
              </a:ext>
            </a:extLst>
          </p:cNvPr>
          <p:cNvSpPr txBox="1">
            <a:spLocks noGrp="1" noRot="1" noMove="1" noResize="1" noEditPoints="1" noAdjustHandles="1" noChangeArrowheads="1" noChangeShapeType="1"/>
          </p:cNvSpPr>
          <p:nvPr/>
        </p:nvSpPr>
        <p:spPr>
          <a:xfrm>
            <a:off x="10001796" y="0"/>
            <a:ext cx="2268582" cy="307777"/>
          </a:xfrm>
          <a:prstGeom prst="rect">
            <a:avLst/>
          </a:prstGeom>
          <a:noFill/>
        </p:spPr>
        <p:txBody>
          <a:bodyPr wrap="square" rtlCol="0">
            <a:spAutoFit/>
          </a:bodyPr>
          <a:lstStyle/>
          <a:p>
            <a:r>
              <a:rPr lang="en-NZ" sz="1400">
                <a:solidFill>
                  <a:schemeClr val="accent2"/>
                </a:solidFill>
                <a:latin typeface="Arial Rounded MT Bold" panose="020F0704030504030204" pitchFamily="34" charset="0"/>
              </a:rPr>
              <a:t>Flaticons by pikepicture</a:t>
            </a:r>
          </a:p>
        </p:txBody>
      </p:sp>
    </p:spTree>
    <p:extLst>
      <p:ext uri="{BB962C8B-B14F-4D97-AF65-F5344CB8AC3E}">
        <p14:creationId xmlns:p14="http://schemas.microsoft.com/office/powerpoint/2010/main" val="246989784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xit" presetSubtype="0" fill="hold" grpId="0" nodeType="withEffect">
                                  <p:stCondLst>
                                    <p:cond delay="0"/>
                                  </p:stCondLst>
                                  <p:childTnLst>
                                    <p:animEffect transition="out" filter="fade">
                                      <p:cBhvr>
                                        <p:cTn id="6" dur="1000"/>
                                        <p:tgtEl>
                                          <p:spTgt spid="2"/>
                                        </p:tgtEl>
                                      </p:cBhvr>
                                    </p:animEffect>
                                    <p:anim calcmode="lin" valueType="num">
                                      <p:cBhvr>
                                        <p:cTn id="7" dur="1000"/>
                                        <p:tgtEl>
                                          <p:spTgt spid="2"/>
                                        </p:tgtEl>
                                        <p:attrNameLst>
                                          <p:attrName>ppt_x</p:attrName>
                                        </p:attrNameLst>
                                      </p:cBhvr>
                                      <p:tavLst>
                                        <p:tav tm="0">
                                          <p:val>
                                            <p:strVal val="ppt_x"/>
                                          </p:val>
                                        </p:tav>
                                        <p:tav tm="100000">
                                          <p:val>
                                            <p:strVal val="ppt_x"/>
                                          </p:val>
                                        </p:tav>
                                      </p:tavLst>
                                    </p:anim>
                                    <p:anim calcmode="lin" valueType="num">
                                      <p:cBhvr>
                                        <p:cTn id="8" dur="1000"/>
                                        <p:tgtEl>
                                          <p:spTgt spid="2"/>
                                        </p:tgtEl>
                                        <p:attrNameLst>
                                          <p:attrName>ppt_y</p:attrName>
                                        </p:attrNameLst>
                                      </p:cBhvr>
                                      <p:tavLst>
                                        <p:tav tm="0">
                                          <p:val>
                                            <p:strVal val="ppt_y"/>
                                          </p:val>
                                        </p:tav>
                                        <p:tav tm="100000">
                                          <p:val>
                                            <p:strVal val="ppt_y-.1"/>
                                          </p:val>
                                        </p:tav>
                                      </p:tavLst>
                                    </p:anim>
                                    <p:set>
                                      <p:cBhvr>
                                        <p:cTn id="9" dur="1" fill="hold">
                                          <p:stCondLst>
                                            <p:cond delay="999"/>
                                          </p:stCondLst>
                                        </p:cTn>
                                        <p:tgtEl>
                                          <p:spTgt spid="2"/>
                                        </p:tgtEl>
                                        <p:attrNameLst>
                                          <p:attrName>style.visibility</p:attrName>
                                        </p:attrNameLst>
                                      </p:cBhvr>
                                      <p:to>
                                        <p:strVal val="hidden"/>
                                      </p:to>
                                    </p:set>
                                  </p:childTnLst>
                                </p:cTn>
                              </p:par>
                              <p:par>
                                <p:cTn id="10" presetID="64" presetClass="path" presetSubtype="0" accel="50000" decel="50000" fill="hold" grpId="0" nodeType="withEffect">
                                  <p:stCondLst>
                                    <p:cond delay="0"/>
                                  </p:stCondLst>
                                  <p:childTnLst>
                                    <p:animMotion origin="layout" path="M 5E-6 -1.11111E-6 L -0.00104 -0.14514 " pathEditMode="relative" rAng="0" ptsTypes="AA">
                                      <p:cBhvr>
                                        <p:cTn id="11" dur="2000" fill="hold"/>
                                        <p:tgtEl>
                                          <p:spTgt spid="6"/>
                                        </p:tgtEl>
                                        <p:attrNameLst>
                                          <p:attrName>ppt_x</p:attrName>
                                          <p:attrName>ppt_y</p:attrName>
                                        </p:attrNameLst>
                                      </p:cBhvr>
                                      <p:rCtr x="-52" y="-7269"/>
                                    </p:animMotion>
                                  </p:childTnLst>
                                </p:cTn>
                              </p:par>
                              <p:par>
                                <p:cTn id="12" presetID="64" presetClass="path" presetSubtype="0" accel="50000" decel="50000" fill="hold" grpId="0" nodeType="withEffect">
                                  <p:stCondLst>
                                    <p:cond delay="0"/>
                                  </p:stCondLst>
                                  <p:childTnLst>
                                    <p:animMotion origin="layout" path="M -3.33333E-6 -1.11111E-6 L -0.00104 -0.14514 " pathEditMode="relative" rAng="0" ptsTypes="AA">
                                      <p:cBhvr>
                                        <p:cTn id="13" dur="2000" fill="hold"/>
                                        <p:tgtEl>
                                          <p:spTgt spid="4"/>
                                        </p:tgtEl>
                                        <p:attrNameLst>
                                          <p:attrName>ppt_x</p:attrName>
                                          <p:attrName>ppt_y</p:attrName>
                                        </p:attrNameLst>
                                      </p:cBhvr>
                                      <p:rCtr x="-52" y="-7269"/>
                                    </p:animMotion>
                                  </p:childTnLst>
                                </p:cTn>
                              </p:par>
                              <p:par>
                                <p:cTn id="14" presetID="64" presetClass="path" presetSubtype="0" accel="50000" decel="50000" fill="hold" grpId="0" nodeType="withEffect">
                                  <p:stCondLst>
                                    <p:cond delay="0"/>
                                  </p:stCondLst>
                                  <p:childTnLst>
                                    <p:animMotion origin="layout" path="M 8.33333E-7 -1.11111E-6 L -0.00104 -0.14514 " pathEditMode="relative" rAng="0" ptsTypes="AA">
                                      <p:cBhvr>
                                        <p:cTn id="15" dur="2000" fill="hold"/>
                                        <p:tgtEl>
                                          <p:spTgt spid="5"/>
                                        </p:tgtEl>
                                        <p:attrNameLst>
                                          <p:attrName>ppt_x</p:attrName>
                                          <p:attrName>ppt_y</p:attrName>
                                        </p:attrNameLst>
                                      </p:cBhvr>
                                      <p:rCtr x="-52" y="-7269"/>
                                    </p:animMotion>
                                  </p:childTnLst>
                                </p:cTn>
                              </p:par>
                              <p:par>
                                <p:cTn id="16" presetID="64" presetClass="path" presetSubtype="0" accel="50000" decel="50000" fill="hold" grpId="0" nodeType="withEffect">
                                  <p:stCondLst>
                                    <p:cond delay="0"/>
                                  </p:stCondLst>
                                  <p:childTnLst>
                                    <p:animMotion origin="layout" path="M 2.5E-6 -1.11111E-6 L -0.00104 -0.14514 " pathEditMode="relative" rAng="0" ptsTypes="AA">
                                      <p:cBhvr>
                                        <p:cTn id="17" dur="2000" fill="hold"/>
                                        <p:tgtEl>
                                          <p:spTgt spid="3"/>
                                        </p:tgtEl>
                                        <p:attrNameLst>
                                          <p:attrName>ppt_x</p:attrName>
                                          <p:attrName>ppt_y</p:attrName>
                                        </p:attrNameLst>
                                      </p:cBhvr>
                                      <p:rCtr x="-52" y="-7269"/>
                                    </p:animMotion>
                                  </p:childTnLst>
                                </p:cTn>
                              </p:par>
                              <p:par>
                                <p:cTn id="18" presetID="2" presetClass="entr" presetSubtype="4" fill="hold" grpId="0" nodeType="withEffect">
                                  <p:stCondLst>
                                    <p:cond delay="200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1+#ppt_h/2"/>
                                          </p:val>
                                        </p:tav>
                                        <p:tav tm="100000">
                                          <p:val>
                                            <p:strVal val="#ppt_y"/>
                                          </p:val>
                                        </p:tav>
                                      </p:tavLst>
                                    </p:anim>
                                  </p:childTnLst>
                                </p:cTn>
                              </p:par>
                              <p:par>
                                <p:cTn id="22" presetID="64" presetClass="path" presetSubtype="0" accel="50000" decel="50000" fill="hold" nodeType="withEffect">
                                  <p:stCondLst>
                                    <p:cond delay="0"/>
                                  </p:stCondLst>
                                  <p:childTnLst>
                                    <p:animMotion origin="layout" path="M 5E-6 4.44444E-6 L -0.00104 -0.14514 " pathEditMode="relative" rAng="0" ptsTypes="AA">
                                      <p:cBhvr>
                                        <p:cTn id="23" dur="2000" fill="hold"/>
                                        <p:tgtEl>
                                          <p:spTgt spid="11"/>
                                        </p:tgtEl>
                                        <p:attrNameLst>
                                          <p:attrName>ppt_x</p:attrName>
                                          <p:attrName>ppt_y</p:attrName>
                                        </p:attrNameLst>
                                      </p:cBhvr>
                                      <p:rCtr x="-52" y="-7269"/>
                                    </p:animMotion>
                                  </p:childTnLst>
                                </p:cTn>
                              </p:par>
                              <p:par>
                                <p:cTn id="24" presetID="64" presetClass="path" presetSubtype="0" accel="50000" decel="50000" fill="hold" nodeType="withEffect">
                                  <p:stCondLst>
                                    <p:cond delay="0"/>
                                  </p:stCondLst>
                                  <p:childTnLst>
                                    <p:animMotion origin="layout" path="M 5E-6 4.44444E-6 L -0.00104 -0.14514 " pathEditMode="relative" rAng="0" ptsTypes="AA">
                                      <p:cBhvr>
                                        <p:cTn id="25" dur="2000" fill="hold"/>
                                        <p:tgtEl>
                                          <p:spTgt spid="10"/>
                                        </p:tgtEl>
                                        <p:attrNameLst>
                                          <p:attrName>ppt_x</p:attrName>
                                          <p:attrName>ppt_y</p:attrName>
                                        </p:attrNameLst>
                                      </p:cBhvr>
                                      <p:rCtr x="-52" y="-7269"/>
                                    </p:animMotion>
                                  </p:childTnLst>
                                </p:cTn>
                              </p:par>
                              <p:par>
                                <p:cTn id="26" presetID="64" presetClass="path" presetSubtype="0" accel="50000" decel="50000" fill="hold" nodeType="withEffect">
                                  <p:stCondLst>
                                    <p:cond delay="0"/>
                                  </p:stCondLst>
                                  <p:childTnLst>
                                    <p:animMotion origin="layout" path="M 5E-6 4.44444E-6 L -0.00104 -0.14514 " pathEditMode="relative" rAng="0" ptsTypes="AA">
                                      <p:cBhvr>
                                        <p:cTn id="27" dur="2000" fill="hold"/>
                                        <p:tgtEl>
                                          <p:spTgt spid="9"/>
                                        </p:tgtEl>
                                        <p:attrNameLst>
                                          <p:attrName>ppt_x</p:attrName>
                                          <p:attrName>ppt_y</p:attrName>
                                        </p:attrNameLst>
                                      </p:cBhvr>
                                      <p:rCtr x="-52" y="-7269"/>
                                    </p:animMotion>
                                  </p:childTnLst>
                                </p:cTn>
                              </p:par>
                              <p:par>
                                <p:cTn id="28" presetID="64" presetClass="path" presetSubtype="0" accel="50000" decel="50000" fill="hold" nodeType="withEffect">
                                  <p:stCondLst>
                                    <p:cond delay="0"/>
                                  </p:stCondLst>
                                  <p:childTnLst>
                                    <p:animMotion origin="layout" path="M 2.5E-6 -3.7037E-7 L -0.00104 -0.14514 " pathEditMode="relative" rAng="0" ptsTypes="AA">
                                      <p:cBhvr>
                                        <p:cTn id="29" dur="2000" fill="hold"/>
                                        <p:tgtEl>
                                          <p:spTgt spid="8"/>
                                        </p:tgtEl>
                                        <p:attrNameLst>
                                          <p:attrName>ppt_x</p:attrName>
                                          <p:attrName>ppt_y</p:attrName>
                                        </p:attrNameLst>
                                      </p:cBhvr>
                                      <p:rCtr x="-52" y="-72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C001"/>
            </a:gs>
            <a:gs pos="100000">
              <a:srgbClr val="FFACAB"/>
            </a:gs>
          </a:gsLst>
          <a:lin ang="2700000" scaled="1"/>
          <a:tileRect/>
        </a:gradFill>
        <a:effectLst/>
      </p:bgPr>
    </p:bg>
    <p:spTree>
      <p:nvGrpSpPr>
        <p:cNvPr id="1" name=""/>
        <p:cNvGrpSpPr/>
        <p:nvPr/>
      </p:nvGrpSpPr>
      <p:grpSpPr>
        <a:xfrm>
          <a:off x="0" y="0"/>
          <a:ext cx="0" cy="0"/>
          <a:chOff x="0" y="0"/>
          <a:chExt cx="0" cy="0"/>
        </a:xfrm>
      </p:grpSpPr>
      <p:sp>
        <p:nvSpPr>
          <p:cNvPr id="2" name="Background">
            <a:extLst>
              <a:ext uri="{FF2B5EF4-FFF2-40B4-BE49-F238E27FC236}">
                <a16:creationId xmlns:a16="http://schemas.microsoft.com/office/drawing/2014/main" id="{33C8015B-3285-33AF-956E-CDA797C7AFCA}"/>
              </a:ext>
            </a:extLst>
          </p:cNvPr>
          <p:cNvSpPr>
            <a:spLocks noGrp="1" noRot="1" noMove="1" noResize="1" noEditPoints="1" noAdjustHandles="1" noChangeArrowheads="1" noChangeShapeType="1"/>
          </p:cNvSpPr>
          <p:nvPr/>
        </p:nvSpPr>
        <p:spPr>
          <a:xfrm>
            <a:off x="771523" y="853869"/>
            <a:ext cx="6424527" cy="4940590"/>
          </a:xfrm>
          <a:prstGeom prst="rect">
            <a:avLst/>
          </a:prstGeom>
          <a:solidFill>
            <a:srgbClr val="FFFAEB"/>
          </a:solid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4" name="Background">
            <a:extLst>
              <a:ext uri="{FF2B5EF4-FFF2-40B4-BE49-F238E27FC236}">
                <a16:creationId xmlns:a16="http://schemas.microsoft.com/office/drawing/2014/main" id="{251A06A3-C331-4EA8-5489-FF5C36BC7896}"/>
              </a:ext>
            </a:extLst>
          </p:cNvPr>
          <p:cNvSpPr>
            <a:spLocks noGrp="1" noRot="1" noMove="1" noResize="1" noEditPoints="1" noAdjustHandles="1" noChangeArrowheads="1" noChangeShapeType="1"/>
          </p:cNvSpPr>
          <p:nvPr/>
        </p:nvSpPr>
        <p:spPr>
          <a:xfrm>
            <a:off x="7353300" y="853869"/>
            <a:ext cx="4298199" cy="4940590"/>
          </a:xfrm>
          <a:prstGeom prst="rect">
            <a:avLst/>
          </a:prstGeom>
          <a:solidFill>
            <a:srgbClr val="FFFAEB"/>
          </a:solid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5" name="STOP...">
            <a:extLst>
              <a:ext uri="{FF2B5EF4-FFF2-40B4-BE49-F238E27FC236}">
                <a16:creationId xmlns:a16="http://schemas.microsoft.com/office/drawing/2014/main" id="{583021EA-EC37-F3E1-88B6-F7E96F9BCF00}"/>
              </a:ext>
            </a:extLst>
          </p:cNvPr>
          <p:cNvSpPr txBox="1">
            <a:spLocks noGrp="1" noRot="1" noMove="1" noResize="1" noEditPoints="1" noAdjustHandles="1" noChangeArrowheads="1" noChangeShapeType="1"/>
          </p:cNvSpPr>
          <p:nvPr/>
        </p:nvSpPr>
        <p:spPr>
          <a:xfrm>
            <a:off x="7380595" y="894814"/>
            <a:ext cx="4248000" cy="4182154"/>
          </a:xfrm>
          <a:prstGeom prst="rect">
            <a:avLst/>
          </a:prstGeom>
          <a:solidFill>
            <a:srgbClr val="FFFAEB"/>
          </a:solidFill>
          <a:ln>
            <a:noFill/>
          </a:ln>
        </p:spPr>
        <p:txBody>
          <a:bodyPr wrap="square" lIns="252000" rIns="252000" bIns="504000" anchor="ctr" anchorCtr="0">
            <a:noAutofit/>
          </a:bodyPr>
          <a:lstStyle/>
          <a:p>
            <a:pPr algn="ctr"/>
            <a:r>
              <a:rPr lang="fi-FI" sz="8000">
                <a:solidFill>
                  <a:srgbClr val="FF0000"/>
                </a:solidFill>
                <a:latin typeface="Aptos ExtraBold" panose="020B0004020202020204" pitchFamily="34" charset="0"/>
                <a:cs typeface="Arial Bold" panose="020B0704020202020204" pitchFamily="34" charset="0"/>
              </a:rPr>
              <a:t>TAUTŪ</a:t>
            </a:r>
            <a:r>
              <a:rPr lang="fi-FI" sz="5400">
                <a:solidFill>
                  <a:srgbClr val="FF0000"/>
                </a:solidFill>
                <a:latin typeface="Aptos ExtraBold" panose="020B0004020202020204" pitchFamily="34" charset="0"/>
                <a:cs typeface="Arial Bold" panose="020B0704020202020204" pitchFamily="34" charset="0"/>
              </a:rPr>
              <a:t> </a:t>
            </a:r>
          </a:p>
          <a:p>
            <a:pPr algn="ctr"/>
            <a:r>
              <a:rPr lang="fi-FI" sz="5400">
                <a:latin typeface="Aptos ExtraBold" panose="020B0004020202020204" pitchFamily="34" charset="0"/>
                <a:cs typeface="Arial Bold" panose="020B0704020202020204" pitchFamily="34" charset="0"/>
              </a:rPr>
              <a:t>ki muri atu o te ripa</a:t>
            </a:r>
            <a:endParaRPr lang="en-US" sz="4400">
              <a:latin typeface="Aptos ExtraBold" panose="020B0004020202020204" pitchFamily="34" charset="0"/>
              <a:cs typeface="Arial Bold" panose="020B0704020202020204" pitchFamily="34" charset="0"/>
            </a:endParaRPr>
          </a:p>
        </p:txBody>
      </p:sp>
      <p:pic>
        <p:nvPicPr>
          <p:cNvPr id="6" name="Kids stopping">
            <a:extLst>
              <a:ext uri="{FF2B5EF4-FFF2-40B4-BE49-F238E27FC236}">
                <a16:creationId xmlns:a16="http://schemas.microsoft.com/office/drawing/2014/main" id="{A1E01E24-DD24-F3C6-7EB6-27ED8300C016}"/>
              </a:ext>
            </a:extLst>
          </p:cNvPr>
          <p:cNvPicPr>
            <a:picLocks noGrp="1" noRot="1" noChangeAspect="1" noMove="1" noResize="1" noEditPoints="1" noAdjustHandles="1" noChangeArrowheads="1" noChangeShapeType="1" noCrop="1"/>
          </p:cNvPicPr>
          <p:nvPr/>
        </p:nvPicPr>
        <p:blipFill rotWithShape="1">
          <a:blip r:embed="rId3" cstate="email">
            <a:extLst>
              <a:ext uri="{28A0092B-C50C-407E-A947-70E740481C1C}">
                <a14:useLocalDpi xmlns:a14="http://schemas.microsoft.com/office/drawing/2010/main"/>
              </a:ext>
            </a:extLst>
          </a:blip>
          <a:srcRect/>
          <a:stretch/>
        </p:blipFill>
        <p:spPr>
          <a:xfrm>
            <a:off x="771524" y="853869"/>
            <a:ext cx="6424527" cy="4940590"/>
          </a:xfrm>
          <a:prstGeom prst="rect">
            <a:avLst/>
          </a:prstGeom>
          <a:ln>
            <a:solidFill>
              <a:schemeClr val="tx1"/>
            </a:solidFill>
          </a:ln>
        </p:spPr>
      </p:pic>
      <p:pic>
        <p:nvPicPr>
          <p:cNvPr id="7" name="Boy 1 - Stop">
            <a:extLst>
              <a:ext uri="{FF2B5EF4-FFF2-40B4-BE49-F238E27FC236}">
                <a16:creationId xmlns:a16="http://schemas.microsoft.com/office/drawing/2014/main" id="{C7093E12-A0E6-74F5-B03D-4472D0F66976}"/>
              </a:ext>
            </a:extLst>
          </p:cNvPr>
          <p:cNvPicPr>
            <a:picLocks noGrp="1" noRot="1" noChangeAspect="1" noMove="1" noResize="1" noEditPoints="1" noAdjustHandles="1" noChangeArrowheads="1" noChangeShapeType="1" noCrop="1"/>
          </p:cNvPicPr>
          <p:nvPr/>
        </p:nvPicPr>
        <p:blipFill rotWithShape="1">
          <a:blip r:embed="rId4" cstate="email">
            <a:extLst>
              <a:ext uri="{28A0092B-C50C-407E-A947-70E740481C1C}">
                <a14:useLocalDpi xmlns:a14="http://schemas.microsoft.com/office/drawing/2010/main"/>
              </a:ext>
            </a:extLst>
          </a:blip>
          <a:srcRect/>
          <a:stretch/>
        </p:blipFill>
        <p:spPr>
          <a:xfrm>
            <a:off x="10511844" y="4255911"/>
            <a:ext cx="1002886" cy="1538548"/>
          </a:xfrm>
          <a:prstGeom prst="rect">
            <a:avLst/>
          </a:prstGeom>
          <a:effectLst/>
        </p:spPr>
      </p:pic>
      <p:sp>
        <p:nvSpPr>
          <p:cNvPr id="8" name="TextBox 7">
            <a:extLst>
              <a:ext uri="{FF2B5EF4-FFF2-40B4-BE49-F238E27FC236}">
                <a16:creationId xmlns:a16="http://schemas.microsoft.com/office/drawing/2014/main" id="{34FD6130-9CD5-AC93-C693-48CA6CBA3ED6}"/>
              </a:ext>
            </a:extLst>
          </p:cNvPr>
          <p:cNvSpPr txBox="1">
            <a:spLocks noGrp="1" noRot="1" noMove="1" noResize="1" noEditPoints="1" noAdjustHandles="1" noChangeArrowheads="1" noChangeShapeType="1"/>
          </p:cNvSpPr>
          <p:nvPr/>
        </p:nvSpPr>
        <p:spPr>
          <a:xfrm>
            <a:off x="10001796" y="0"/>
            <a:ext cx="2268582" cy="307777"/>
          </a:xfrm>
          <a:prstGeom prst="rect">
            <a:avLst/>
          </a:prstGeom>
          <a:noFill/>
        </p:spPr>
        <p:txBody>
          <a:bodyPr wrap="square" rtlCol="0">
            <a:spAutoFit/>
          </a:bodyPr>
          <a:lstStyle/>
          <a:p>
            <a:r>
              <a:rPr lang="en-NZ" sz="1400">
                <a:solidFill>
                  <a:schemeClr val="accent2"/>
                </a:solidFill>
                <a:latin typeface="Arial Rounded MT Bold" panose="020F0704030504030204" pitchFamily="34" charset="0"/>
              </a:rPr>
              <a:t>Flaticons by pikepicture</a:t>
            </a:r>
          </a:p>
        </p:txBody>
      </p:sp>
    </p:spTree>
    <p:extLst>
      <p:ext uri="{BB962C8B-B14F-4D97-AF65-F5344CB8AC3E}">
        <p14:creationId xmlns:p14="http://schemas.microsoft.com/office/powerpoint/2010/main" val="426009407"/>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C001"/>
            </a:gs>
            <a:gs pos="100000">
              <a:srgbClr val="FFACAB"/>
            </a:gs>
          </a:gsLst>
          <a:lin ang="2700000" scaled="1"/>
          <a:tileRect/>
        </a:gradFill>
        <a:effectLst/>
      </p:bgPr>
    </p:bg>
    <p:spTree>
      <p:nvGrpSpPr>
        <p:cNvPr id="1" name=""/>
        <p:cNvGrpSpPr/>
        <p:nvPr/>
      </p:nvGrpSpPr>
      <p:grpSpPr>
        <a:xfrm>
          <a:off x="0" y="0"/>
          <a:ext cx="0" cy="0"/>
          <a:chOff x="0" y="0"/>
          <a:chExt cx="0" cy="0"/>
        </a:xfrm>
      </p:grpSpPr>
      <p:sp>
        <p:nvSpPr>
          <p:cNvPr id="7" name="Background">
            <a:extLst>
              <a:ext uri="{FF2B5EF4-FFF2-40B4-BE49-F238E27FC236}">
                <a16:creationId xmlns:a16="http://schemas.microsoft.com/office/drawing/2014/main" id="{0BF5A8F5-C3D5-1837-B3C3-A21A4ADFA71F}"/>
              </a:ext>
            </a:extLst>
          </p:cNvPr>
          <p:cNvSpPr>
            <a:spLocks noGrp="1" noRot="1" noMove="1" noResize="1" noEditPoints="1" noAdjustHandles="1" noChangeArrowheads="1" noChangeShapeType="1"/>
          </p:cNvSpPr>
          <p:nvPr/>
        </p:nvSpPr>
        <p:spPr>
          <a:xfrm>
            <a:off x="771524" y="853869"/>
            <a:ext cx="6424527" cy="4940590"/>
          </a:xfrm>
          <a:prstGeom prst="rect">
            <a:avLst/>
          </a:prstGeom>
          <a:solidFill>
            <a:srgbClr val="FFFAEB"/>
          </a:solid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2" name="Background">
            <a:extLst>
              <a:ext uri="{FF2B5EF4-FFF2-40B4-BE49-F238E27FC236}">
                <a16:creationId xmlns:a16="http://schemas.microsoft.com/office/drawing/2014/main" id="{6E441544-6418-090D-7C38-881D2071B0B7}"/>
              </a:ext>
            </a:extLst>
          </p:cNvPr>
          <p:cNvSpPr>
            <a:spLocks noGrp="1" noRot="1" noMove="1" noResize="1" noEditPoints="1" noAdjustHandles="1" noChangeArrowheads="1" noChangeShapeType="1"/>
          </p:cNvSpPr>
          <p:nvPr/>
        </p:nvSpPr>
        <p:spPr>
          <a:xfrm>
            <a:off x="7353300" y="853869"/>
            <a:ext cx="4298199" cy="4940590"/>
          </a:xfrm>
          <a:prstGeom prst="rect">
            <a:avLst/>
          </a:prstGeom>
          <a:solidFill>
            <a:srgbClr val="FFFAEB"/>
          </a:solid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3" name="Kids looking">
            <a:extLst>
              <a:ext uri="{FF2B5EF4-FFF2-40B4-BE49-F238E27FC236}">
                <a16:creationId xmlns:a16="http://schemas.microsoft.com/office/drawing/2014/main" id="{EA249E27-5B6E-7CC8-778B-D383E6A9C8AD}"/>
              </a:ext>
            </a:extLst>
          </p:cNvPr>
          <p:cNvPicPr>
            <a:picLocks noGrp="1" noRot="1" noMove="1" noResize="1" noEditPoints="1" noAdjustHandles="1" noChangeArrowheads="1" noChangeShapeType="1" noCrop="1"/>
          </p:cNvPicPr>
          <p:nvPr/>
        </p:nvPicPr>
        <p:blipFill rotWithShape="1">
          <a:blip r:embed="rId3" cstate="email">
            <a:extLst>
              <a:ext uri="{28A0092B-C50C-407E-A947-70E740481C1C}">
                <a14:useLocalDpi xmlns:a14="http://schemas.microsoft.com/office/drawing/2010/main"/>
              </a:ext>
            </a:extLst>
          </a:blip>
          <a:srcRect/>
          <a:stretch/>
        </p:blipFill>
        <p:spPr>
          <a:xfrm>
            <a:off x="771524" y="853869"/>
            <a:ext cx="6424527" cy="4940590"/>
          </a:xfrm>
          <a:prstGeom prst="rect">
            <a:avLst/>
          </a:prstGeom>
          <a:ln>
            <a:solidFill>
              <a:schemeClr val="tx1"/>
            </a:solidFill>
          </a:ln>
        </p:spPr>
      </p:pic>
      <p:sp>
        <p:nvSpPr>
          <p:cNvPr id="4" name="LOOK...">
            <a:extLst>
              <a:ext uri="{FF2B5EF4-FFF2-40B4-BE49-F238E27FC236}">
                <a16:creationId xmlns:a16="http://schemas.microsoft.com/office/drawing/2014/main" id="{8A73B72E-9DD4-A7A3-AB54-C31AB6F6EAFD}"/>
              </a:ext>
            </a:extLst>
          </p:cNvPr>
          <p:cNvSpPr txBox="1">
            <a:spLocks noGrp="1" noRot="1" noMove="1" noResize="1" noEditPoints="1" noAdjustHandles="1" noChangeArrowheads="1" noChangeShapeType="1"/>
          </p:cNvSpPr>
          <p:nvPr/>
        </p:nvSpPr>
        <p:spPr>
          <a:xfrm>
            <a:off x="7448550" y="871628"/>
            <a:ext cx="4202949" cy="3891441"/>
          </a:xfrm>
          <a:prstGeom prst="rect">
            <a:avLst/>
          </a:prstGeom>
          <a:solidFill>
            <a:srgbClr val="FFFAEB"/>
          </a:solidFill>
          <a:ln>
            <a:noFill/>
          </a:ln>
        </p:spPr>
        <p:txBody>
          <a:bodyPr wrap="square" anchor="ctr" anchorCtr="0">
            <a:noAutofit/>
          </a:bodyPr>
          <a:lstStyle/>
          <a:p>
            <a:pPr algn="ctr"/>
            <a:r>
              <a:rPr lang="pt-BR" sz="8000">
                <a:solidFill>
                  <a:srgbClr val="FF0000"/>
                </a:solidFill>
                <a:latin typeface="Aptos ExtraBold" panose="020B0004020202020204" pitchFamily="34" charset="0"/>
                <a:cs typeface="Arial Bold" panose="020B0704020202020204" pitchFamily="34" charset="0"/>
              </a:rPr>
              <a:t>TITIRO</a:t>
            </a:r>
            <a:r>
              <a:rPr lang="pt-BR" sz="7200">
                <a:solidFill>
                  <a:srgbClr val="FF0000"/>
                </a:solidFill>
                <a:latin typeface="Aptos ExtraBold" panose="020B0004020202020204" pitchFamily="34" charset="0"/>
                <a:cs typeface="Arial Bold" panose="020B0704020202020204" pitchFamily="34" charset="0"/>
              </a:rPr>
              <a:t> </a:t>
            </a:r>
          </a:p>
          <a:p>
            <a:pPr algn="ctr"/>
            <a:r>
              <a:rPr lang="pt-BR" sz="5400">
                <a:latin typeface="Aptos ExtraBold" panose="020B0004020202020204" pitchFamily="34" charset="0"/>
                <a:cs typeface="Arial Bold" panose="020B0704020202020204" pitchFamily="34" charset="0"/>
              </a:rPr>
              <a:t>ki ngā taha </a:t>
            </a:r>
          </a:p>
          <a:p>
            <a:pPr algn="ctr"/>
            <a:r>
              <a:rPr lang="pt-BR" sz="5400">
                <a:latin typeface="Aptos ExtraBold" panose="020B0004020202020204" pitchFamily="34" charset="0"/>
                <a:cs typeface="Arial Bold" panose="020B0704020202020204" pitchFamily="34" charset="0"/>
              </a:rPr>
              <a:t>e rua</a:t>
            </a:r>
            <a:endParaRPr lang="en-US" sz="6000">
              <a:latin typeface="Aptos ExtraBold" panose="020B0004020202020204" pitchFamily="34" charset="0"/>
              <a:cs typeface="Arial Bold" panose="020B0704020202020204" pitchFamily="34" charset="0"/>
            </a:endParaRPr>
          </a:p>
        </p:txBody>
      </p:sp>
      <p:pic>
        <p:nvPicPr>
          <p:cNvPr id="5" name="Boy 2 - Look">
            <a:extLst>
              <a:ext uri="{FF2B5EF4-FFF2-40B4-BE49-F238E27FC236}">
                <a16:creationId xmlns:a16="http://schemas.microsoft.com/office/drawing/2014/main" id="{E7A7A011-6A9D-D069-DBE6-CCBAC6056FF3}"/>
              </a:ext>
            </a:extLst>
          </p:cNvPr>
          <p:cNvPicPr>
            <a:picLocks noGrp="1" noRot="1" noChangeAspect="1" noMove="1" noResize="1" noEditPoints="1" noAdjustHandles="1" noChangeArrowheads="1" noChangeShapeType="1" noCrop="1"/>
          </p:cNvPicPr>
          <p:nvPr/>
        </p:nvPicPr>
        <p:blipFill rotWithShape="1">
          <a:blip r:embed="rId4" cstate="email">
            <a:extLst>
              <a:ext uri="{28A0092B-C50C-407E-A947-70E740481C1C}">
                <a14:useLocalDpi xmlns:a14="http://schemas.microsoft.com/office/drawing/2010/main"/>
              </a:ext>
            </a:extLst>
          </a:blip>
          <a:srcRect t="-5828"/>
          <a:stretch/>
        </p:blipFill>
        <p:spPr>
          <a:xfrm flipH="1">
            <a:off x="10593596" y="4226861"/>
            <a:ext cx="962347" cy="1567598"/>
          </a:xfrm>
          <a:prstGeom prst="rect">
            <a:avLst/>
          </a:prstGeom>
          <a:effectLst/>
        </p:spPr>
      </p:pic>
      <p:sp>
        <p:nvSpPr>
          <p:cNvPr id="6" name="TextBox 5">
            <a:extLst>
              <a:ext uri="{FF2B5EF4-FFF2-40B4-BE49-F238E27FC236}">
                <a16:creationId xmlns:a16="http://schemas.microsoft.com/office/drawing/2014/main" id="{D2645F30-4813-BF69-E50C-8182DB1EB34F}"/>
              </a:ext>
            </a:extLst>
          </p:cNvPr>
          <p:cNvSpPr txBox="1">
            <a:spLocks noGrp="1" noRot="1" noMove="1" noResize="1" noEditPoints="1" noAdjustHandles="1" noChangeArrowheads="1" noChangeShapeType="1"/>
          </p:cNvSpPr>
          <p:nvPr/>
        </p:nvSpPr>
        <p:spPr>
          <a:xfrm>
            <a:off x="10001796" y="0"/>
            <a:ext cx="2268582" cy="307777"/>
          </a:xfrm>
          <a:prstGeom prst="rect">
            <a:avLst/>
          </a:prstGeom>
          <a:noFill/>
        </p:spPr>
        <p:txBody>
          <a:bodyPr wrap="square" rtlCol="0">
            <a:spAutoFit/>
          </a:bodyPr>
          <a:lstStyle/>
          <a:p>
            <a:r>
              <a:rPr lang="en-NZ" sz="1400">
                <a:solidFill>
                  <a:schemeClr val="accent2"/>
                </a:solidFill>
                <a:latin typeface="Arial Rounded MT Bold" panose="020F0704030504030204" pitchFamily="34" charset="0"/>
              </a:rPr>
              <a:t>Flaticons by pikepicture</a:t>
            </a:r>
          </a:p>
        </p:txBody>
      </p:sp>
    </p:spTree>
    <p:extLst>
      <p:ext uri="{BB962C8B-B14F-4D97-AF65-F5344CB8AC3E}">
        <p14:creationId xmlns:p14="http://schemas.microsoft.com/office/powerpoint/2010/main" val="607682066"/>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C001"/>
            </a:gs>
            <a:gs pos="100000">
              <a:srgbClr val="FFACAB"/>
            </a:gs>
          </a:gsLst>
          <a:lin ang="2700000" scaled="1"/>
          <a:tileRect/>
        </a:gradFill>
        <a:effectLst/>
      </p:bgPr>
    </p:bg>
    <p:spTree>
      <p:nvGrpSpPr>
        <p:cNvPr id="1" name=""/>
        <p:cNvGrpSpPr/>
        <p:nvPr/>
      </p:nvGrpSpPr>
      <p:grpSpPr>
        <a:xfrm>
          <a:off x="0" y="0"/>
          <a:ext cx="0" cy="0"/>
          <a:chOff x="0" y="0"/>
          <a:chExt cx="0" cy="0"/>
        </a:xfrm>
      </p:grpSpPr>
      <p:sp>
        <p:nvSpPr>
          <p:cNvPr id="7" name="Background">
            <a:extLst>
              <a:ext uri="{FF2B5EF4-FFF2-40B4-BE49-F238E27FC236}">
                <a16:creationId xmlns:a16="http://schemas.microsoft.com/office/drawing/2014/main" id="{B5595276-7552-F469-7315-9B8615EEBD50}"/>
              </a:ext>
            </a:extLst>
          </p:cNvPr>
          <p:cNvSpPr>
            <a:spLocks noGrp="1" noRot="1" noMove="1" noResize="1" noEditPoints="1" noAdjustHandles="1" noChangeArrowheads="1" noChangeShapeType="1"/>
          </p:cNvSpPr>
          <p:nvPr/>
        </p:nvSpPr>
        <p:spPr>
          <a:xfrm>
            <a:off x="771523" y="853869"/>
            <a:ext cx="6424527" cy="4940590"/>
          </a:xfrm>
          <a:prstGeom prst="rect">
            <a:avLst/>
          </a:prstGeom>
          <a:solidFill>
            <a:srgbClr val="FFFAEB"/>
          </a:solid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2" name="Background">
            <a:extLst>
              <a:ext uri="{FF2B5EF4-FFF2-40B4-BE49-F238E27FC236}">
                <a16:creationId xmlns:a16="http://schemas.microsoft.com/office/drawing/2014/main" id="{0DB75605-1BE7-2631-7BC5-FA13C3A6C8CE}"/>
              </a:ext>
            </a:extLst>
          </p:cNvPr>
          <p:cNvSpPr>
            <a:spLocks noGrp="1" noRot="1" noMove="1" noResize="1" noEditPoints="1" noAdjustHandles="1" noChangeArrowheads="1" noChangeShapeType="1"/>
          </p:cNvSpPr>
          <p:nvPr/>
        </p:nvSpPr>
        <p:spPr>
          <a:xfrm>
            <a:off x="7353299" y="853869"/>
            <a:ext cx="4298199" cy="4940590"/>
          </a:xfrm>
          <a:prstGeom prst="rect">
            <a:avLst/>
          </a:prstGeom>
          <a:solidFill>
            <a:srgbClr val="FFFAEB"/>
          </a:solid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 name="LISTEN...">
            <a:extLst>
              <a:ext uri="{FF2B5EF4-FFF2-40B4-BE49-F238E27FC236}">
                <a16:creationId xmlns:a16="http://schemas.microsoft.com/office/drawing/2014/main" id="{5322E47F-7B35-CC11-8530-33275588A66A}"/>
              </a:ext>
            </a:extLst>
          </p:cNvPr>
          <p:cNvSpPr txBox="1">
            <a:spLocks noGrp="1" noRot="1" noMove="1" noResize="1" noEditPoints="1" noAdjustHandles="1" noChangeArrowheads="1" noChangeShapeType="1"/>
          </p:cNvSpPr>
          <p:nvPr/>
        </p:nvSpPr>
        <p:spPr>
          <a:xfrm>
            <a:off x="7410734" y="894813"/>
            <a:ext cx="4199822" cy="3827313"/>
          </a:xfrm>
          <a:prstGeom prst="rect">
            <a:avLst/>
          </a:prstGeom>
          <a:solidFill>
            <a:srgbClr val="FFFAEB"/>
          </a:solidFill>
          <a:ln>
            <a:noFill/>
          </a:ln>
        </p:spPr>
        <p:txBody>
          <a:bodyPr wrap="square" anchor="ctr" anchorCtr="0">
            <a:noAutofit/>
          </a:bodyPr>
          <a:lstStyle/>
          <a:p>
            <a:pPr algn="ctr"/>
            <a:r>
              <a:rPr lang="en-US" sz="4400">
                <a:solidFill>
                  <a:srgbClr val="FF0000"/>
                </a:solidFill>
                <a:latin typeface="Aptos ExtraBold" panose="020B0004020202020204" pitchFamily="34" charset="0"/>
                <a:cs typeface="Arial Bold" panose="020B0704020202020204" pitchFamily="34" charset="0"/>
              </a:rPr>
              <a:t>WHAKARONGO </a:t>
            </a:r>
            <a:r>
              <a:rPr lang="en-US" sz="4400">
                <a:latin typeface="Aptos ExtraBold" panose="020B0004020202020204" pitchFamily="34" charset="0"/>
                <a:cs typeface="Arial Bold" panose="020B0704020202020204" pitchFamily="34" charset="0"/>
              </a:rPr>
              <a:t>ki te </a:t>
            </a:r>
            <a:r>
              <a:rPr lang="en-US" sz="4400" err="1">
                <a:latin typeface="Aptos ExtraBold" panose="020B0004020202020204" pitchFamily="34" charset="0"/>
                <a:cs typeface="Arial Bold" panose="020B0704020202020204" pitchFamily="34" charset="0"/>
              </a:rPr>
              <a:t>ahunga</a:t>
            </a:r>
            <a:r>
              <a:rPr lang="en-US" sz="4400">
                <a:latin typeface="Aptos ExtraBold" panose="020B0004020202020204" pitchFamily="34" charset="0"/>
                <a:cs typeface="Arial Bold" panose="020B0704020202020204" pitchFamily="34" charset="0"/>
              </a:rPr>
              <a:t> </a:t>
            </a:r>
            <a:r>
              <a:rPr lang="en-US" sz="4400" err="1">
                <a:latin typeface="Aptos ExtraBold" panose="020B0004020202020204" pitchFamily="34" charset="0"/>
                <a:cs typeface="Arial Bold" panose="020B0704020202020204" pitchFamily="34" charset="0"/>
              </a:rPr>
              <a:t>mai</a:t>
            </a:r>
            <a:r>
              <a:rPr lang="en-US" sz="4400">
                <a:latin typeface="Aptos ExtraBold" panose="020B0004020202020204" pitchFamily="34" charset="0"/>
                <a:cs typeface="Arial Bold" panose="020B0704020202020204" pitchFamily="34" charset="0"/>
              </a:rPr>
              <a:t> o te </a:t>
            </a:r>
            <a:r>
              <a:rPr lang="en-US" sz="4400" err="1">
                <a:latin typeface="Aptos ExtraBold" panose="020B0004020202020204" pitchFamily="34" charset="0"/>
                <a:cs typeface="Arial Bold" panose="020B0704020202020204" pitchFamily="34" charset="0"/>
              </a:rPr>
              <a:t>rerewhenua</a:t>
            </a:r>
            <a:endParaRPr lang="en-US" sz="4400">
              <a:latin typeface="Aptos ExtraBold" panose="020B0004020202020204" pitchFamily="34" charset="0"/>
              <a:cs typeface="Arial Bold" panose="020B0704020202020204" pitchFamily="34" charset="0"/>
            </a:endParaRPr>
          </a:p>
        </p:txBody>
      </p:sp>
      <p:pic>
        <p:nvPicPr>
          <p:cNvPr id="4" name="Kids listening" descr="A group of kids standing on a train track&#10;&#10;Description automatically generated">
            <a:extLst>
              <a:ext uri="{FF2B5EF4-FFF2-40B4-BE49-F238E27FC236}">
                <a16:creationId xmlns:a16="http://schemas.microsoft.com/office/drawing/2014/main" id="{CBD78289-725A-CC22-89A4-8A19BC88FC8C}"/>
              </a:ext>
            </a:extLst>
          </p:cNvPr>
          <p:cNvPicPr>
            <a:picLocks noGrp="1" noRot="1" noMove="1" noResize="1" noEditPoints="1" noAdjustHandles="1" noChangeArrowheads="1" noChangeShapeType="1" noCrop="1"/>
          </p:cNvPicPr>
          <p:nvPr/>
        </p:nvPicPr>
        <p:blipFill rotWithShape="1">
          <a:blip r:embed="rId3" cstate="email">
            <a:extLst>
              <a:ext uri="{28A0092B-C50C-407E-A947-70E740481C1C}">
                <a14:useLocalDpi xmlns:a14="http://schemas.microsoft.com/office/drawing/2010/main"/>
              </a:ext>
            </a:extLst>
          </a:blip>
          <a:srcRect/>
          <a:stretch/>
        </p:blipFill>
        <p:spPr>
          <a:xfrm>
            <a:off x="771524" y="853869"/>
            <a:ext cx="6424526" cy="4940590"/>
          </a:xfrm>
          <a:prstGeom prst="rect">
            <a:avLst/>
          </a:prstGeom>
          <a:ln>
            <a:solidFill>
              <a:schemeClr val="tx1"/>
            </a:solidFill>
          </a:ln>
        </p:spPr>
      </p:pic>
      <p:pic>
        <p:nvPicPr>
          <p:cNvPr id="5" name="Girl 1 - Listen">
            <a:extLst>
              <a:ext uri="{FF2B5EF4-FFF2-40B4-BE49-F238E27FC236}">
                <a16:creationId xmlns:a16="http://schemas.microsoft.com/office/drawing/2014/main" id="{CA36E45F-7A51-699C-B3E7-88B1E29588B1}"/>
              </a:ext>
            </a:extLst>
          </p:cNvPr>
          <p:cNvPicPr>
            <a:picLocks noGrp="1" noRot="1" noChangeAspect="1" noMove="1" noResize="1" noEditPoints="1" noAdjustHandles="1" noChangeArrowheads="1" noChangeShapeType="1" noCrop="1"/>
          </p:cNvPicPr>
          <p:nvPr/>
        </p:nvPicPr>
        <p:blipFill rotWithShape="1">
          <a:blip r:embed="rId4" cstate="email">
            <a:extLst>
              <a:ext uri="{28A0092B-C50C-407E-A947-70E740481C1C}">
                <a14:useLocalDpi xmlns:a14="http://schemas.microsoft.com/office/drawing/2010/main"/>
              </a:ext>
            </a:extLst>
          </a:blip>
          <a:srcRect l="-3887" r="-6089"/>
          <a:stretch/>
        </p:blipFill>
        <p:spPr>
          <a:xfrm>
            <a:off x="10316240" y="4388164"/>
            <a:ext cx="1250991" cy="1406295"/>
          </a:xfrm>
          <a:prstGeom prst="rect">
            <a:avLst/>
          </a:prstGeom>
          <a:effectLst/>
        </p:spPr>
      </p:pic>
      <p:sp>
        <p:nvSpPr>
          <p:cNvPr id="6" name="TextBox 5">
            <a:extLst>
              <a:ext uri="{FF2B5EF4-FFF2-40B4-BE49-F238E27FC236}">
                <a16:creationId xmlns:a16="http://schemas.microsoft.com/office/drawing/2014/main" id="{D7596FA7-AB5A-A9DC-A670-FE18710CFB4A}"/>
              </a:ext>
            </a:extLst>
          </p:cNvPr>
          <p:cNvSpPr txBox="1">
            <a:spLocks noGrp="1" noRot="1" noMove="1" noResize="1" noEditPoints="1" noAdjustHandles="1" noChangeArrowheads="1" noChangeShapeType="1"/>
          </p:cNvSpPr>
          <p:nvPr/>
        </p:nvSpPr>
        <p:spPr>
          <a:xfrm>
            <a:off x="10001796" y="0"/>
            <a:ext cx="2268582" cy="307777"/>
          </a:xfrm>
          <a:prstGeom prst="rect">
            <a:avLst/>
          </a:prstGeom>
          <a:noFill/>
        </p:spPr>
        <p:txBody>
          <a:bodyPr wrap="square" rtlCol="0">
            <a:spAutoFit/>
          </a:bodyPr>
          <a:lstStyle/>
          <a:p>
            <a:r>
              <a:rPr lang="en-NZ" sz="1400">
                <a:solidFill>
                  <a:schemeClr val="accent2"/>
                </a:solidFill>
                <a:latin typeface="Arial Rounded MT Bold" panose="020F0704030504030204" pitchFamily="34" charset="0"/>
              </a:rPr>
              <a:t>Flaticons by pikepicture</a:t>
            </a:r>
          </a:p>
        </p:txBody>
      </p:sp>
    </p:spTree>
    <p:extLst>
      <p:ext uri="{BB962C8B-B14F-4D97-AF65-F5344CB8AC3E}">
        <p14:creationId xmlns:p14="http://schemas.microsoft.com/office/powerpoint/2010/main" val="151982283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C001"/>
            </a:gs>
            <a:gs pos="100000">
              <a:srgbClr val="FFACAB"/>
            </a:gs>
          </a:gsLst>
          <a:lin ang="2700000" scaled="1"/>
          <a:tileRect/>
        </a:gradFill>
        <a:effectLst/>
      </p:bgPr>
    </p:bg>
    <p:spTree>
      <p:nvGrpSpPr>
        <p:cNvPr id="1" name=""/>
        <p:cNvGrpSpPr/>
        <p:nvPr/>
      </p:nvGrpSpPr>
      <p:grpSpPr>
        <a:xfrm>
          <a:off x="0" y="0"/>
          <a:ext cx="0" cy="0"/>
          <a:chOff x="0" y="0"/>
          <a:chExt cx="0" cy="0"/>
        </a:xfrm>
      </p:grpSpPr>
      <p:sp>
        <p:nvSpPr>
          <p:cNvPr id="7" name="Background">
            <a:extLst>
              <a:ext uri="{FF2B5EF4-FFF2-40B4-BE49-F238E27FC236}">
                <a16:creationId xmlns:a16="http://schemas.microsoft.com/office/drawing/2014/main" id="{3BACC139-F110-71E9-2160-876787405320}"/>
              </a:ext>
            </a:extLst>
          </p:cNvPr>
          <p:cNvSpPr>
            <a:spLocks noGrp="1" noRot="1" noMove="1" noResize="1" noEditPoints="1" noAdjustHandles="1" noChangeArrowheads="1" noChangeShapeType="1"/>
          </p:cNvSpPr>
          <p:nvPr/>
        </p:nvSpPr>
        <p:spPr>
          <a:xfrm>
            <a:off x="771523" y="853869"/>
            <a:ext cx="6424527" cy="4940590"/>
          </a:xfrm>
          <a:prstGeom prst="rect">
            <a:avLst/>
          </a:prstGeom>
          <a:solidFill>
            <a:srgbClr val="FFFAEB"/>
          </a:solid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4" name="Kids thinking">
            <a:extLst>
              <a:ext uri="{FF2B5EF4-FFF2-40B4-BE49-F238E27FC236}">
                <a16:creationId xmlns:a16="http://schemas.microsoft.com/office/drawing/2014/main" id="{507B023A-C8A5-6482-B1AD-A315AEB9FB46}"/>
              </a:ext>
            </a:extLst>
          </p:cNvPr>
          <p:cNvPicPr>
            <a:picLocks noGrp="1" noRot="1" noMove="1" noResize="1" noEditPoints="1" noAdjustHandles="1" noChangeArrowheads="1" noChangeShapeType="1" noCrop="1"/>
          </p:cNvPicPr>
          <p:nvPr/>
        </p:nvPicPr>
        <p:blipFill rotWithShape="1">
          <a:blip r:embed="rId3" cstate="email">
            <a:extLst>
              <a:ext uri="{28A0092B-C50C-407E-A947-70E740481C1C}">
                <a14:useLocalDpi xmlns:a14="http://schemas.microsoft.com/office/drawing/2010/main"/>
              </a:ext>
            </a:extLst>
          </a:blip>
          <a:srcRect/>
          <a:stretch/>
        </p:blipFill>
        <p:spPr>
          <a:xfrm>
            <a:off x="771524" y="853869"/>
            <a:ext cx="6424527" cy="4940590"/>
          </a:xfrm>
          <a:prstGeom prst="rect">
            <a:avLst/>
          </a:prstGeom>
          <a:ln>
            <a:solidFill>
              <a:schemeClr val="tx1"/>
            </a:solidFill>
          </a:ln>
        </p:spPr>
      </p:pic>
      <p:sp>
        <p:nvSpPr>
          <p:cNvPr id="2" name="Background">
            <a:extLst>
              <a:ext uri="{FF2B5EF4-FFF2-40B4-BE49-F238E27FC236}">
                <a16:creationId xmlns:a16="http://schemas.microsoft.com/office/drawing/2014/main" id="{304AEAEB-DD23-5FB9-B106-65EC7D899905}"/>
              </a:ext>
            </a:extLst>
          </p:cNvPr>
          <p:cNvSpPr>
            <a:spLocks noGrp="1" noRot="1" noMove="1" noResize="1" noEditPoints="1" noAdjustHandles="1" noChangeArrowheads="1" noChangeShapeType="1"/>
          </p:cNvSpPr>
          <p:nvPr/>
        </p:nvSpPr>
        <p:spPr>
          <a:xfrm>
            <a:off x="7353300" y="853869"/>
            <a:ext cx="4298199" cy="4940590"/>
          </a:xfrm>
          <a:prstGeom prst="rect">
            <a:avLst/>
          </a:prstGeom>
          <a:solidFill>
            <a:srgbClr val="FFFAEB"/>
          </a:solid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 name="THINK...">
            <a:extLst>
              <a:ext uri="{FF2B5EF4-FFF2-40B4-BE49-F238E27FC236}">
                <a16:creationId xmlns:a16="http://schemas.microsoft.com/office/drawing/2014/main" id="{B17987D0-D1BC-2384-6AD9-139CF2E88D15}"/>
              </a:ext>
            </a:extLst>
          </p:cNvPr>
          <p:cNvSpPr txBox="1">
            <a:spLocks noGrp="1" noRot="1" noMove="1" noResize="1" noEditPoints="1" noAdjustHandles="1" noChangeArrowheads="1" noChangeShapeType="1"/>
          </p:cNvSpPr>
          <p:nvPr/>
        </p:nvSpPr>
        <p:spPr>
          <a:xfrm>
            <a:off x="7424381" y="940709"/>
            <a:ext cx="4172526" cy="3590346"/>
          </a:xfrm>
          <a:prstGeom prst="rect">
            <a:avLst/>
          </a:prstGeom>
          <a:solidFill>
            <a:srgbClr val="FFFAEB"/>
          </a:solidFill>
          <a:ln>
            <a:noFill/>
          </a:ln>
        </p:spPr>
        <p:txBody>
          <a:bodyPr wrap="square" anchor="ctr" anchorCtr="0">
            <a:noAutofit/>
          </a:bodyPr>
          <a:lstStyle/>
          <a:p>
            <a:pPr algn="ctr"/>
            <a:r>
              <a:rPr lang="en-US" sz="6000" err="1">
                <a:solidFill>
                  <a:srgbClr val="FF0000"/>
                </a:solidFill>
                <a:latin typeface="Aptos ExtraBold" panose="020B0004020202020204" pitchFamily="34" charset="0"/>
                <a:cs typeface="Arial Bold" panose="020B0704020202020204" pitchFamily="34" charset="0"/>
              </a:rPr>
              <a:t>Whakaaro</a:t>
            </a:r>
            <a:r>
              <a:rPr lang="en-US" sz="4400">
                <a:latin typeface="Aptos ExtraBold" panose="020B0004020202020204" pitchFamily="34" charset="0"/>
                <a:cs typeface="Arial Bold" panose="020B0704020202020204" pitchFamily="34" charset="0"/>
              </a:rPr>
              <a:t>, e </a:t>
            </a:r>
            <a:r>
              <a:rPr lang="en-US" sz="4400" err="1">
                <a:latin typeface="Aptos ExtraBold" panose="020B0004020202020204" pitchFamily="34" charset="0"/>
                <a:cs typeface="Arial Bold" panose="020B0704020202020204" pitchFamily="34" charset="0"/>
              </a:rPr>
              <a:t>haumaru</a:t>
            </a:r>
            <a:r>
              <a:rPr lang="en-US" sz="4400">
                <a:latin typeface="Aptos ExtraBold" panose="020B0004020202020204" pitchFamily="34" charset="0"/>
                <a:cs typeface="Arial Bold" panose="020B0704020202020204" pitchFamily="34" charset="0"/>
              </a:rPr>
              <a:t> ana ki te </a:t>
            </a:r>
            <a:r>
              <a:rPr lang="en-US" sz="4400" err="1">
                <a:latin typeface="Aptos ExtraBold" panose="020B0004020202020204" pitchFamily="34" charset="0"/>
                <a:cs typeface="Arial Bold" panose="020B0704020202020204" pitchFamily="34" charset="0"/>
              </a:rPr>
              <a:t>whakawhiti</a:t>
            </a:r>
            <a:r>
              <a:rPr lang="en-US" sz="4400">
                <a:latin typeface="Aptos ExtraBold" panose="020B0004020202020204" pitchFamily="34" charset="0"/>
                <a:cs typeface="Arial Bold" panose="020B0704020202020204" pitchFamily="34" charset="0"/>
              </a:rPr>
              <a:t>?</a:t>
            </a:r>
          </a:p>
        </p:txBody>
      </p:sp>
      <p:pic>
        <p:nvPicPr>
          <p:cNvPr id="5" name="Girl 2 - Think">
            <a:extLst>
              <a:ext uri="{FF2B5EF4-FFF2-40B4-BE49-F238E27FC236}">
                <a16:creationId xmlns:a16="http://schemas.microsoft.com/office/drawing/2014/main" id="{1AD37976-B3A8-E9C5-AFF3-D697FE90515F}"/>
              </a:ext>
            </a:extLst>
          </p:cNvPr>
          <p:cNvPicPr>
            <a:picLocks noGrp="1" noRot="1" noChangeAspect="1" noMove="1" noResize="1" noEditPoints="1" noAdjustHandles="1" noChangeArrowheads="1" noChangeShapeType="1" noCrop="1"/>
          </p:cNvPicPr>
          <p:nvPr/>
        </p:nvPicPr>
        <p:blipFill rotWithShape="1">
          <a:blip r:embed="rId4" cstate="email">
            <a:extLst>
              <a:ext uri="{28A0092B-C50C-407E-A947-70E740481C1C}">
                <a14:useLocalDpi xmlns:a14="http://schemas.microsoft.com/office/drawing/2010/main"/>
              </a:ext>
            </a:extLst>
          </a:blip>
          <a:srcRect r="-1480"/>
          <a:stretch/>
        </p:blipFill>
        <p:spPr>
          <a:xfrm flipH="1">
            <a:off x="10406768" y="4131734"/>
            <a:ext cx="1210864" cy="1662725"/>
          </a:xfrm>
          <a:prstGeom prst="rect">
            <a:avLst/>
          </a:prstGeom>
          <a:effectLst/>
        </p:spPr>
      </p:pic>
      <p:sp>
        <p:nvSpPr>
          <p:cNvPr id="6" name="TextBox 5">
            <a:extLst>
              <a:ext uri="{FF2B5EF4-FFF2-40B4-BE49-F238E27FC236}">
                <a16:creationId xmlns:a16="http://schemas.microsoft.com/office/drawing/2014/main" id="{DE807050-DFCB-A479-435B-40955D8D084D}"/>
              </a:ext>
            </a:extLst>
          </p:cNvPr>
          <p:cNvSpPr txBox="1">
            <a:spLocks noGrp="1" noRot="1" noMove="1" noResize="1" noEditPoints="1" noAdjustHandles="1" noChangeArrowheads="1" noChangeShapeType="1"/>
          </p:cNvSpPr>
          <p:nvPr/>
        </p:nvSpPr>
        <p:spPr>
          <a:xfrm>
            <a:off x="10001796" y="0"/>
            <a:ext cx="2268582" cy="307777"/>
          </a:xfrm>
          <a:prstGeom prst="rect">
            <a:avLst/>
          </a:prstGeom>
          <a:noFill/>
        </p:spPr>
        <p:txBody>
          <a:bodyPr wrap="square" rtlCol="0">
            <a:spAutoFit/>
          </a:bodyPr>
          <a:lstStyle/>
          <a:p>
            <a:r>
              <a:rPr lang="en-NZ" sz="1400">
                <a:solidFill>
                  <a:schemeClr val="accent2"/>
                </a:solidFill>
                <a:latin typeface="Arial Rounded MT Bold" panose="020F0704030504030204" pitchFamily="34" charset="0"/>
              </a:rPr>
              <a:t>Flaticons by pikepicture</a:t>
            </a:r>
          </a:p>
        </p:txBody>
      </p:sp>
    </p:spTree>
    <p:extLst>
      <p:ext uri="{BB962C8B-B14F-4D97-AF65-F5344CB8AC3E}">
        <p14:creationId xmlns:p14="http://schemas.microsoft.com/office/powerpoint/2010/main" val="199715701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C001"/>
            </a:gs>
            <a:gs pos="100000">
              <a:srgbClr val="FFACAB"/>
            </a:gs>
          </a:gsLst>
          <a:lin ang="2700000" scaled="1"/>
          <a:tileRect/>
        </a:gradFill>
        <a:effectLst/>
      </p:bgPr>
    </p:bg>
    <p:spTree>
      <p:nvGrpSpPr>
        <p:cNvPr id="1" name=""/>
        <p:cNvGrpSpPr/>
        <p:nvPr/>
      </p:nvGrpSpPr>
      <p:grpSpPr>
        <a:xfrm>
          <a:off x="0" y="0"/>
          <a:ext cx="0" cy="0"/>
          <a:chOff x="0" y="0"/>
          <a:chExt cx="0" cy="0"/>
        </a:xfrm>
      </p:grpSpPr>
      <p:sp>
        <p:nvSpPr>
          <p:cNvPr id="4" name="Background">
            <a:extLst>
              <a:ext uri="{FF2B5EF4-FFF2-40B4-BE49-F238E27FC236}">
                <a16:creationId xmlns:a16="http://schemas.microsoft.com/office/drawing/2014/main" id="{89A5D108-2D96-E1E6-1933-4EB972085C2A}"/>
              </a:ext>
            </a:extLst>
          </p:cNvPr>
          <p:cNvSpPr>
            <a:spLocks noGrp="1" noRot="1" noMove="1" noResize="1" noEditPoints="1" noAdjustHandles="1" noChangeArrowheads="1" noChangeShapeType="1"/>
          </p:cNvSpPr>
          <p:nvPr/>
        </p:nvSpPr>
        <p:spPr>
          <a:xfrm>
            <a:off x="771523" y="853869"/>
            <a:ext cx="6424527" cy="4940590"/>
          </a:xfrm>
          <a:prstGeom prst="rect">
            <a:avLst/>
          </a:prstGeom>
          <a:solidFill>
            <a:srgbClr val="FFFAEB"/>
          </a:solid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2" name="Kids thinking">
            <a:extLst>
              <a:ext uri="{FF2B5EF4-FFF2-40B4-BE49-F238E27FC236}">
                <a16:creationId xmlns:a16="http://schemas.microsoft.com/office/drawing/2014/main" id="{45531298-A334-6DD3-2E3B-B2B0A4141AF4}"/>
              </a:ext>
            </a:extLst>
          </p:cNvPr>
          <p:cNvPicPr>
            <a:picLocks noGrp="1" noRot="1" noMove="1" noResize="1" noEditPoints="1" noAdjustHandles="1" noChangeArrowheads="1" noChangeShapeType="1" noCrop="1"/>
          </p:cNvPicPr>
          <p:nvPr/>
        </p:nvPicPr>
        <p:blipFill rotWithShape="1">
          <a:blip r:embed="rId3" cstate="email">
            <a:extLst>
              <a:ext uri="{28A0092B-C50C-407E-A947-70E740481C1C}">
                <a14:useLocalDpi xmlns:a14="http://schemas.microsoft.com/office/drawing/2010/main"/>
              </a:ext>
            </a:extLst>
          </a:blip>
          <a:srcRect/>
          <a:stretch/>
        </p:blipFill>
        <p:spPr>
          <a:xfrm>
            <a:off x="771524" y="853869"/>
            <a:ext cx="6424527" cy="4940590"/>
          </a:xfrm>
          <a:prstGeom prst="rect">
            <a:avLst/>
          </a:prstGeom>
          <a:ln>
            <a:solidFill>
              <a:schemeClr val="tx1"/>
            </a:solidFill>
          </a:ln>
        </p:spPr>
      </p:pic>
      <p:sp>
        <p:nvSpPr>
          <p:cNvPr id="3" name="Only cross...">
            <a:extLst>
              <a:ext uri="{FF2B5EF4-FFF2-40B4-BE49-F238E27FC236}">
                <a16:creationId xmlns:a16="http://schemas.microsoft.com/office/drawing/2014/main" id="{8E53BB38-F74B-B491-6433-8CBDE53F31D6}"/>
              </a:ext>
            </a:extLst>
          </p:cNvPr>
          <p:cNvSpPr txBox="1">
            <a:spLocks noGrp="1" noRot="1" noMove="1" noResize="1" noEditPoints="1" noAdjustHandles="1" noChangeArrowheads="1" noChangeShapeType="1"/>
          </p:cNvSpPr>
          <p:nvPr/>
        </p:nvSpPr>
        <p:spPr>
          <a:xfrm>
            <a:off x="7353300" y="853869"/>
            <a:ext cx="4298199" cy="4940590"/>
          </a:xfrm>
          <a:prstGeom prst="rect">
            <a:avLst/>
          </a:prstGeom>
          <a:solidFill>
            <a:srgbClr val="FFFAEB"/>
          </a:solidFill>
          <a:ln>
            <a:solidFill>
              <a:schemeClr val="accent4">
                <a:lumMod val="75000"/>
              </a:schemeClr>
            </a:solidFill>
          </a:ln>
        </p:spPr>
        <p:txBody>
          <a:bodyPr vert="horz" wrap="square" anchor="t" anchorCtr="1">
            <a:noAutofit/>
          </a:bodyPr>
          <a:lstStyle/>
          <a:p>
            <a:pPr algn="ctr"/>
            <a:r>
              <a:rPr lang="en-US" sz="5200">
                <a:solidFill>
                  <a:srgbClr val="FF0000"/>
                </a:solidFill>
                <a:latin typeface="Aptos ExtraBold" panose="020B0004020202020204" pitchFamily="34" charset="0"/>
                <a:cs typeface="Arial Bold" panose="020B0704020202020204" pitchFamily="34" charset="0"/>
              </a:rPr>
              <a:t>Ka </a:t>
            </a:r>
            <a:r>
              <a:rPr lang="en-US" sz="5200" err="1">
                <a:solidFill>
                  <a:srgbClr val="FF0000"/>
                </a:solidFill>
                <a:latin typeface="Aptos ExtraBold" panose="020B0004020202020204" pitchFamily="34" charset="0"/>
                <a:cs typeface="Arial Bold" panose="020B0704020202020204" pitchFamily="34" charset="0"/>
              </a:rPr>
              <a:t>whakawhiti</a:t>
            </a:r>
            <a:r>
              <a:rPr lang="en-US" sz="5200">
                <a:solidFill>
                  <a:srgbClr val="FF0000"/>
                </a:solidFill>
                <a:latin typeface="Aptos ExtraBold" panose="020B0004020202020204" pitchFamily="34" charset="0"/>
                <a:cs typeface="Arial Bold" panose="020B0704020202020204" pitchFamily="34" charset="0"/>
              </a:rPr>
              <a:t> </a:t>
            </a:r>
            <a:r>
              <a:rPr lang="en-US" sz="5200" err="1">
                <a:solidFill>
                  <a:srgbClr val="FF0000"/>
                </a:solidFill>
                <a:latin typeface="Aptos ExtraBold" panose="020B0004020202020204" pitchFamily="34" charset="0"/>
                <a:cs typeface="Arial Bold" panose="020B0704020202020204" pitchFamily="34" charset="0"/>
              </a:rPr>
              <a:t>mehemea</a:t>
            </a:r>
            <a:r>
              <a:rPr lang="en-US" sz="5200">
                <a:solidFill>
                  <a:srgbClr val="FF0000"/>
                </a:solidFill>
                <a:latin typeface="Aptos ExtraBold" panose="020B0004020202020204" pitchFamily="34" charset="0"/>
                <a:cs typeface="Arial Bold" panose="020B0704020202020204" pitchFamily="34" charset="0"/>
              </a:rPr>
              <a:t>...</a:t>
            </a:r>
          </a:p>
          <a:p>
            <a:pPr algn="ctr"/>
            <a:endParaRPr lang="en-US" sz="4800">
              <a:solidFill>
                <a:srgbClr val="FF0000"/>
              </a:solidFill>
              <a:latin typeface="Arial Rounded MT Bold" panose="020F0704030504030204" pitchFamily="34" charset="0"/>
              <a:cs typeface="Arial Bold" panose="020B0704020202020204" pitchFamily="34" charset="0"/>
            </a:endParaRPr>
          </a:p>
          <a:p>
            <a:pPr algn="ctr"/>
            <a:endParaRPr lang="en-US" sz="4000">
              <a:latin typeface="Arial Rounded MT Bold" panose="020F0704030504030204" pitchFamily="34" charset="0"/>
              <a:cs typeface="Arial Bold" panose="020B0704020202020204" pitchFamily="34" charset="0"/>
            </a:endParaRPr>
          </a:p>
        </p:txBody>
      </p:sp>
    </p:spTree>
    <p:extLst>
      <p:ext uri="{BB962C8B-B14F-4D97-AF65-F5344CB8AC3E}">
        <p14:creationId xmlns:p14="http://schemas.microsoft.com/office/powerpoint/2010/main" val="155150730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C001"/>
            </a:gs>
            <a:gs pos="100000">
              <a:srgbClr val="FFACAB"/>
            </a:gs>
          </a:gsLst>
          <a:lin ang="2700000" scaled="1"/>
          <a:tileRect/>
        </a:gradFill>
        <a:effectLst/>
      </p:bgPr>
    </p:bg>
    <p:spTree>
      <p:nvGrpSpPr>
        <p:cNvPr id="1" name=""/>
        <p:cNvGrpSpPr/>
        <p:nvPr/>
      </p:nvGrpSpPr>
      <p:grpSpPr>
        <a:xfrm>
          <a:off x="0" y="0"/>
          <a:ext cx="0" cy="0"/>
          <a:chOff x="0" y="0"/>
          <a:chExt cx="0" cy="0"/>
        </a:xfrm>
      </p:grpSpPr>
      <p:sp>
        <p:nvSpPr>
          <p:cNvPr id="4" name="Background">
            <a:extLst>
              <a:ext uri="{FF2B5EF4-FFF2-40B4-BE49-F238E27FC236}">
                <a16:creationId xmlns:a16="http://schemas.microsoft.com/office/drawing/2014/main" id="{EB67A65D-620E-5F20-7064-FA2671459284}"/>
              </a:ext>
            </a:extLst>
          </p:cNvPr>
          <p:cNvSpPr>
            <a:spLocks noGrp="1" noRot="1" noMove="1" noResize="1" noEditPoints="1" noAdjustHandles="1" noChangeArrowheads="1" noChangeShapeType="1"/>
          </p:cNvSpPr>
          <p:nvPr/>
        </p:nvSpPr>
        <p:spPr>
          <a:xfrm>
            <a:off x="771523" y="853869"/>
            <a:ext cx="6424527" cy="4940590"/>
          </a:xfrm>
          <a:prstGeom prst="rect">
            <a:avLst/>
          </a:prstGeom>
          <a:solidFill>
            <a:srgbClr val="FFFAEB"/>
          </a:solid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2" name="Kids crossing">
            <a:extLst>
              <a:ext uri="{FF2B5EF4-FFF2-40B4-BE49-F238E27FC236}">
                <a16:creationId xmlns:a16="http://schemas.microsoft.com/office/drawing/2014/main" id="{554D1769-0BDE-9C88-1F26-2E030D673B62}"/>
              </a:ext>
            </a:extLst>
          </p:cNvPr>
          <p:cNvPicPr>
            <a:picLocks noGrp="1" noRot="1" noMove="1" noResize="1" noEditPoints="1" noAdjustHandles="1" noChangeArrowheads="1" noChangeShapeType="1" noCrop="1"/>
          </p:cNvPicPr>
          <p:nvPr/>
        </p:nvPicPr>
        <p:blipFill rotWithShape="1">
          <a:blip r:embed="rId3" cstate="email">
            <a:extLst>
              <a:ext uri="{28A0092B-C50C-407E-A947-70E740481C1C}">
                <a14:useLocalDpi xmlns:a14="http://schemas.microsoft.com/office/drawing/2010/main"/>
              </a:ext>
            </a:extLst>
          </a:blip>
          <a:srcRect/>
          <a:stretch/>
        </p:blipFill>
        <p:spPr>
          <a:xfrm>
            <a:off x="771525" y="853869"/>
            <a:ext cx="6424526" cy="4940590"/>
          </a:xfrm>
          <a:prstGeom prst="rect">
            <a:avLst/>
          </a:prstGeom>
          <a:ln>
            <a:solidFill>
              <a:schemeClr val="tx1"/>
            </a:solidFill>
          </a:ln>
        </p:spPr>
      </p:pic>
      <p:sp>
        <p:nvSpPr>
          <p:cNvPr id="3" name="Only cross...">
            <a:extLst>
              <a:ext uri="{FF2B5EF4-FFF2-40B4-BE49-F238E27FC236}">
                <a16:creationId xmlns:a16="http://schemas.microsoft.com/office/drawing/2014/main" id="{2C6FB463-5110-B213-F4A0-40371414B5FB}"/>
              </a:ext>
            </a:extLst>
          </p:cNvPr>
          <p:cNvSpPr txBox="1">
            <a:spLocks noGrp="1" noRot="1" noMove="1" noResize="1" noEditPoints="1" noAdjustHandles="1" noChangeArrowheads="1" noChangeShapeType="1"/>
          </p:cNvSpPr>
          <p:nvPr/>
        </p:nvSpPr>
        <p:spPr>
          <a:xfrm>
            <a:off x="7353300" y="853869"/>
            <a:ext cx="4298199" cy="4940590"/>
          </a:xfrm>
          <a:prstGeom prst="rect">
            <a:avLst/>
          </a:prstGeom>
          <a:solidFill>
            <a:srgbClr val="FFFAEB"/>
          </a:solidFill>
          <a:ln>
            <a:solidFill>
              <a:schemeClr val="accent4">
                <a:lumMod val="75000"/>
              </a:schemeClr>
            </a:solidFill>
          </a:ln>
        </p:spPr>
        <p:txBody>
          <a:bodyPr vert="horz" wrap="square" anchor="t" anchorCtr="1">
            <a:noAutofit/>
          </a:bodyPr>
          <a:lstStyle/>
          <a:p>
            <a:pPr algn="ctr"/>
            <a:r>
              <a:rPr lang="en-US" sz="5200">
                <a:solidFill>
                  <a:srgbClr val="FF0000"/>
                </a:solidFill>
                <a:latin typeface="Aptos ExtraBold" panose="020B0004020202020204" pitchFamily="34" charset="0"/>
                <a:cs typeface="Arial Bold" panose="020B0704020202020204" pitchFamily="34" charset="0"/>
              </a:rPr>
              <a:t>Ka </a:t>
            </a:r>
            <a:r>
              <a:rPr lang="en-US" sz="5200" err="1">
                <a:solidFill>
                  <a:srgbClr val="FF0000"/>
                </a:solidFill>
                <a:latin typeface="Aptos ExtraBold" panose="020B0004020202020204" pitchFamily="34" charset="0"/>
                <a:cs typeface="Arial Bold" panose="020B0704020202020204" pitchFamily="34" charset="0"/>
              </a:rPr>
              <a:t>whakawhiti</a:t>
            </a:r>
            <a:r>
              <a:rPr lang="en-US" sz="5200">
                <a:solidFill>
                  <a:srgbClr val="FF0000"/>
                </a:solidFill>
                <a:latin typeface="Aptos ExtraBold" panose="020B0004020202020204" pitchFamily="34" charset="0"/>
                <a:cs typeface="Arial Bold" panose="020B0704020202020204" pitchFamily="34" charset="0"/>
              </a:rPr>
              <a:t> </a:t>
            </a:r>
            <a:r>
              <a:rPr lang="en-US" sz="5200" err="1">
                <a:solidFill>
                  <a:srgbClr val="FF0000"/>
                </a:solidFill>
                <a:latin typeface="Aptos ExtraBold" panose="020B0004020202020204" pitchFamily="34" charset="0"/>
                <a:cs typeface="Arial Bold" panose="020B0704020202020204" pitchFamily="34" charset="0"/>
              </a:rPr>
              <a:t>mehemea</a:t>
            </a:r>
            <a:r>
              <a:rPr lang="en-US" sz="5200">
                <a:solidFill>
                  <a:srgbClr val="FF0000"/>
                </a:solidFill>
                <a:latin typeface="Aptos ExtraBold" panose="020B0004020202020204" pitchFamily="34" charset="0"/>
                <a:cs typeface="Arial Bold" panose="020B0704020202020204" pitchFamily="34" charset="0"/>
              </a:rPr>
              <a:t>...</a:t>
            </a:r>
          </a:p>
          <a:p>
            <a:pPr algn="ctr"/>
            <a:r>
              <a:rPr lang="en-US" sz="5200" err="1">
                <a:solidFill>
                  <a:srgbClr val="FF0000"/>
                </a:solidFill>
                <a:latin typeface="Aptos ExtraBold" panose="020B0004020202020204" pitchFamily="34" charset="0"/>
                <a:cs typeface="Arial Bold" panose="020B0704020202020204" pitchFamily="34" charset="0"/>
              </a:rPr>
              <a:t>kāore</a:t>
            </a:r>
            <a:r>
              <a:rPr lang="en-US" sz="5200">
                <a:solidFill>
                  <a:srgbClr val="FF0000"/>
                </a:solidFill>
                <a:latin typeface="Aptos ExtraBold" panose="020B0004020202020204" pitchFamily="34" charset="0"/>
                <a:cs typeface="Arial Bold" panose="020B0704020202020204" pitchFamily="34" charset="0"/>
              </a:rPr>
              <a:t> e </a:t>
            </a:r>
            <a:r>
              <a:rPr lang="en-US" sz="5200" err="1">
                <a:solidFill>
                  <a:srgbClr val="FF0000"/>
                </a:solidFill>
                <a:latin typeface="Aptos ExtraBold" panose="020B0004020202020204" pitchFamily="34" charset="0"/>
                <a:cs typeface="Arial Bold" panose="020B0704020202020204" pitchFamily="34" charset="0"/>
              </a:rPr>
              <a:t>kitea</a:t>
            </a:r>
            <a:r>
              <a:rPr lang="en-US" sz="5200">
                <a:solidFill>
                  <a:srgbClr val="FF0000"/>
                </a:solidFill>
                <a:latin typeface="Aptos ExtraBold" panose="020B0004020202020204" pitchFamily="34" charset="0"/>
                <a:cs typeface="Arial Bold" panose="020B0704020202020204" pitchFamily="34" charset="0"/>
              </a:rPr>
              <a:t> ana he </a:t>
            </a:r>
            <a:r>
              <a:rPr lang="en-US" sz="5200" err="1">
                <a:solidFill>
                  <a:srgbClr val="FF0000"/>
                </a:solidFill>
                <a:latin typeface="Aptos ExtraBold" panose="020B0004020202020204" pitchFamily="34" charset="0"/>
                <a:cs typeface="Arial Bold" panose="020B0704020202020204" pitchFamily="34" charset="0"/>
              </a:rPr>
              <a:t>rerewhenua</a:t>
            </a:r>
            <a:r>
              <a:rPr lang="en-US" sz="5200">
                <a:solidFill>
                  <a:srgbClr val="FF0000"/>
                </a:solidFill>
                <a:latin typeface="Aptos ExtraBold" panose="020B0004020202020204" pitchFamily="34" charset="0"/>
                <a:cs typeface="Arial Bold" panose="020B0704020202020204" pitchFamily="34" charset="0"/>
              </a:rPr>
              <a:t>!</a:t>
            </a:r>
          </a:p>
        </p:txBody>
      </p:sp>
    </p:spTree>
    <p:extLst>
      <p:ext uri="{BB962C8B-B14F-4D97-AF65-F5344CB8AC3E}">
        <p14:creationId xmlns:p14="http://schemas.microsoft.com/office/powerpoint/2010/main" val="15750075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rgbClr val="FFC001"/>
            </a:gs>
            <a:gs pos="100000">
              <a:srgbClr val="FFACAB"/>
            </a:gs>
          </a:gsLst>
          <a:lin ang="2700000" scaled="1"/>
        </a:gradFill>
        <a:effectLst/>
      </p:bgPr>
    </p:bg>
    <p:spTree>
      <p:nvGrpSpPr>
        <p:cNvPr id="1" name=""/>
        <p:cNvGrpSpPr/>
        <p:nvPr/>
      </p:nvGrpSpPr>
      <p:grpSpPr>
        <a:xfrm>
          <a:off x="0" y="0"/>
          <a:ext cx="0" cy="0"/>
          <a:chOff x="0" y="0"/>
          <a:chExt cx="0" cy="0"/>
        </a:xfrm>
      </p:grpSpPr>
      <p:sp>
        <p:nvSpPr>
          <p:cNvPr id="4" name="Get off...">
            <a:extLst>
              <a:ext uri="{FF2B5EF4-FFF2-40B4-BE49-F238E27FC236}">
                <a16:creationId xmlns:a16="http://schemas.microsoft.com/office/drawing/2014/main" id="{D2E1DDD0-182C-6041-F44C-E04192208DF9}"/>
              </a:ext>
            </a:extLst>
          </p:cNvPr>
          <p:cNvSpPr txBox="1">
            <a:spLocks noGrp="1" noRot="1" noMove="1" noResize="1" noEditPoints="1" noAdjustHandles="1" noChangeArrowheads="1" noChangeShapeType="1"/>
          </p:cNvSpPr>
          <p:nvPr/>
        </p:nvSpPr>
        <p:spPr>
          <a:xfrm>
            <a:off x="335664" y="5118329"/>
            <a:ext cx="3809487" cy="1133474"/>
          </a:xfrm>
          <a:prstGeom prst="rect">
            <a:avLst/>
          </a:prstGeom>
          <a:solidFill>
            <a:srgbClr val="FFFAEB"/>
          </a:solidFill>
          <a:ln>
            <a:noFill/>
          </a:ln>
        </p:spPr>
        <p:txBody>
          <a:bodyPr vert="horz" wrap="square" lIns="36000" rIns="36000" anchor="ctr" anchorCtr="1">
            <a:noAutofit/>
          </a:bodyPr>
          <a:lstStyle/>
          <a:p>
            <a:pPr algn="ctr"/>
            <a:r>
              <a:rPr lang="en-US" sz="2700">
                <a:latin typeface="Aptos ExtraBold" panose="020B0004020202020204" pitchFamily="34" charset="0"/>
                <a:cs typeface="Arial Bold" panose="020B0704020202020204" pitchFamily="34" charset="0"/>
              </a:rPr>
              <a:t>Heke </a:t>
            </a:r>
            <a:r>
              <a:rPr lang="en-US" sz="2700" err="1">
                <a:latin typeface="Aptos ExtraBold" panose="020B0004020202020204" pitchFamily="34" charset="0"/>
                <a:cs typeface="Arial Bold" panose="020B0704020202020204" pitchFamily="34" charset="0"/>
              </a:rPr>
              <a:t>koe</a:t>
            </a:r>
            <a:r>
              <a:rPr lang="en-US" sz="2700">
                <a:latin typeface="Aptos ExtraBold" panose="020B0004020202020204" pitchFamily="34" charset="0"/>
                <a:cs typeface="Arial Bold" panose="020B0704020202020204" pitchFamily="34" charset="0"/>
              </a:rPr>
              <a:t> </a:t>
            </a:r>
            <a:r>
              <a:rPr lang="en-US" sz="2700" err="1">
                <a:latin typeface="Aptos ExtraBold" panose="020B0004020202020204" pitchFamily="34" charset="0"/>
                <a:cs typeface="Arial Bold" panose="020B0704020202020204" pitchFamily="34" charset="0"/>
              </a:rPr>
              <a:t>i</a:t>
            </a:r>
            <a:r>
              <a:rPr lang="en-US" sz="2700">
                <a:latin typeface="Aptos ExtraBold" panose="020B0004020202020204" pitchFamily="34" charset="0"/>
                <a:cs typeface="Arial Bold" panose="020B0704020202020204" pitchFamily="34" charset="0"/>
              </a:rPr>
              <a:t> </a:t>
            </a:r>
            <a:r>
              <a:rPr lang="en-US" sz="2700" err="1">
                <a:latin typeface="Aptos ExtraBold" panose="020B0004020202020204" pitchFamily="34" charset="0"/>
                <a:cs typeface="Arial Bold" panose="020B0704020202020204" pitchFamily="34" charset="0"/>
              </a:rPr>
              <a:t>tō</a:t>
            </a:r>
            <a:r>
              <a:rPr lang="en-US" sz="2700">
                <a:latin typeface="Aptos ExtraBold" panose="020B0004020202020204" pitchFamily="34" charset="0"/>
                <a:cs typeface="Arial Bold" panose="020B0704020202020204" pitchFamily="34" charset="0"/>
              </a:rPr>
              <a:t> </a:t>
            </a:r>
            <a:r>
              <a:rPr lang="en-US" sz="2700" err="1">
                <a:latin typeface="Aptos ExtraBold" panose="020B0004020202020204" pitchFamily="34" charset="0"/>
                <a:cs typeface="Arial Bold" panose="020B0704020202020204" pitchFamily="34" charset="0"/>
              </a:rPr>
              <a:t>paihikara</a:t>
            </a:r>
            <a:r>
              <a:rPr lang="en-US" sz="2700">
                <a:latin typeface="Aptos ExtraBold" panose="020B0004020202020204" pitchFamily="34" charset="0"/>
                <a:cs typeface="Arial Bold" panose="020B0704020202020204" pitchFamily="34" charset="0"/>
              </a:rPr>
              <a:t>, </a:t>
            </a:r>
            <a:r>
              <a:rPr lang="en-US" sz="2700" err="1">
                <a:latin typeface="Aptos ExtraBold" panose="020B0004020202020204" pitchFamily="34" charset="0"/>
                <a:cs typeface="Arial Bold" panose="020B0704020202020204" pitchFamily="34" charset="0"/>
              </a:rPr>
              <a:t>i</a:t>
            </a:r>
            <a:r>
              <a:rPr lang="en-US" sz="2700">
                <a:latin typeface="Aptos ExtraBold" panose="020B0004020202020204" pitchFamily="34" charset="0"/>
                <a:cs typeface="Arial Bold" panose="020B0704020202020204" pitchFamily="34" charset="0"/>
              </a:rPr>
              <a:t> </a:t>
            </a:r>
            <a:r>
              <a:rPr lang="en-US" sz="2700" err="1">
                <a:latin typeface="Aptos ExtraBold" panose="020B0004020202020204" pitchFamily="34" charset="0"/>
                <a:cs typeface="Arial Bold" panose="020B0704020202020204" pitchFamily="34" charset="0"/>
              </a:rPr>
              <a:t>tō</a:t>
            </a:r>
            <a:r>
              <a:rPr lang="en-US" sz="2700">
                <a:latin typeface="Aptos ExtraBold" panose="020B0004020202020204" pitchFamily="34" charset="0"/>
                <a:cs typeface="Arial Bold" panose="020B0704020202020204" pitchFamily="34" charset="0"/>
              </a:rPr>
              <a:t> kuta </a:t>
            </a:r>
            <a:r>
              <a:rPr lang="en-US" sz="2700" err="1">
                <a:latin typeface="Aptos ExtraBold" panose="020B0004020202020204" pitchFamily="34" charset="0"/>
                <a:cs typeface="Arial Bold" panose="020B0704020202020204" pitchFamily="34" charset="0"/>
              </a:rPr>
              <a:t>rānei</a:t>
            </a:r>
            <a:endParaRPr lang="en-US" sz="2700">
              <a:latin typeface="Aptos ExtraBold" panose="020B0004020202020204" pitchFamily="34" charset="0"/>
              <a:cs typeface="Arial Bold" panose="020B0704020202020204" pitchFamily="34" charset="0"/>
            </a:endParaRPr>
          </a:p>
        </p:txBody>
      </p:sp>
      <p:sp>
        <p:nvSpPr>
          <p:cNvPr id="5" name="Remove your...">
            <a:extLst>
              <a:ext uri="{FF2B5EF4-FFF2-40B4-BE49-F238E27FC236}">
                <a16:creationId xmlns:a16="http://schemas.microsoft.com/office/drawing/2014/main" id="{7D27ADDA-637D-C714-D245-039CDA326C95}"/>
              </a:ext>
            </a:extLst>
          </p:cNvPr>
          <p:cNvSpPr txBox="1">
            <a:spLocks noGrp="1" noRot="1" noMove="1" noResize="1" noEditPoints="1" noAdjustHandles="1" noChangeArrowheads="1" noChangeShapeType="1"/>
          </p:cNvSpPr>
          <p:nvPr/>
        </p:nvSpPr>
        <p:spPr>
          <a:xfrm>
            <a:off x="4543124" y="5118329"/>
            <a:ext cx="3457619" cy="1133475"/>
          </a:xfrm>
          <a:prstGeom prst="rect">
            <a:avLst/>
          </a:prstGeom>
          <a:solidFill>
            <a:srgbClr val="FFFAEB"/>
          </a:solidFill>
          <a:ln>
            <a:noFill/>
          </a:ln>
        </p:spPr>
        <p:txBody>
          <a:bodyPr vert="horz" wrap="square" anchor="ctr" anchorCtr="1">
            <a:noAutofit/>
          </a:bodyPr>
          <a:lstStyle/>
          <a:p>
            <a:pPr algn="ctr"/>
            <a:r>
              <a:rPr lang="en-US" sz="2800" err="1">
                <a:latin typeface="Aptos ExtraBold" panose="020B0004020202020204" pitchFamily="34" charset="0"/>
                <a:cs typeface="Arial Bold" panose="020B0704020202020204" pitchFamily="34" charset="0"/>
              </a:rPr>
              <a:t>Unuhia</a:t>
            </a:r>
            <a:r>
              <a:rPr lang="en-US" sz="2800">
                <a:latin typeface="Aptos ExtraBold" panose="020B0004020202020204" pitchFamily="34" charset="0"/>
                <a:cs typeface="Arial Bold" panose="020B0704020202020204" pitchFamily="34" charset="0"/>
              </a:rPr>
              <a:t> ō </a:t>
            </a:r>
            <a:r>
              <a:rPr lang="en-US" sz="2800" err="1">
                <a:latin typeface="Aptos ExtraBold" panose="020B0004020202020204" pitchFamily="34" charset="0"/>
                <a:cs typeface="Arial Bold" panose="020B0704020202020204" pitchFamily="34" charset="0"/>
              </a:rPr>
              <a:t>pokitaringa</a:t>
            </a:r>
            <a:endParaRPr lang="en-US" sz="2000">
              <a:latin typeface="Aptos ExtraBold" panose="020B0004020202020204" pitchFamily="34" charset="0"/>
              <a:cs typeface="Arial Bold" panose="020B0704020202020204" pitchFamily="34" charset="0"/>
            </a:endParaRPr>
          </a:p>
        </p:txBody>
      </p:sp>
      <p:sp>
        <p:nvSpPr>
          <p:cNvPr id="6" name="Put your...">
            <a:extLst>
              <a:ext uri="{FF2B5EF4-FFF2-40B4-BE49-F238E27FC236}">
                <a16:creationId xmlns:a16="http://schemas.microsoft.com/office/drawing/2014/main" id="{4D4FCB46-7FCE-A016-E764-1D3D4FE0D510}"/>
              </a:ext>
            </a:extLst>
          </p:cNvPr>
          <p:cNvSpPr txBox="1">
            <a:spLocks noGrp="1" noRot="1" noMove="1" noResize="1" noEditPoints="1" noAdjustHandles="1" noChangeArrowheads="1" noChangeShapeType="1"/>
          </p:cNvSpPr>
          <p:nvPr/>
        </p:nvSpPr>
        <p:spPr>
          <a:xfrm>
            <a:off x="8398716" y="5118328"/>
            <a:ext cx="3527065" cy="1133475"/>
          </a:xfrm>
          <a:prstGeom prst="rect">
            <a:avLst/>
          </a:prstGeom>
          <a:solidFill>
            <a:srgbClr val="FFFAEB"/>
          </a:solidFill>
          <a:ln>
            <a:noFill/>
          </a:ln>
        </p:spPr>
        <p:txBody>
          <a:bodyPr vert="horz" wrap="square" anchor="ctr" anchorCtr="1">
            <a:noAutofit/>
          </a:bodyPr>
          <a:lstStyle/>
          <a:p>
            <a:pPr algn="ctr"/>
            <a:r>
              <a:rPr lang="en-US" sz="2800" err="1">
                <a:latin typeface="Aptos ExtraBold" panose="020B0004020202020204" pitchFamily="34" charset="0"/>
                <a:cs typeface="Arial Bold" panose="020B0704020202020204" pitchFamily="34" charset="0"/>
              </a:rPr>
              <a:t>Hoatu</a:t>
            </a:r>
            <a:r>
              <a:rPr lang="en-US" sz="2800">
                <a:latin typeface="Aptos ExtraBold" panose="020B0004020202020204" pitchFamily="34" charset="0"/>
                <a:cs typeface="Arial Bold" panose="020B0704020202020204" pitchFamily="34" charset="0"/>
              </a:rPr>
              <a:t> </a:t>
            </a:r>
            <a:r>
              <a:rPr lang="en-US" sz="2800" err="1">
                <a:latin typeface="Aptos ExtraBold" panose="020B0004020202020204" pitchFamily="34" charset="0"/>
                <a:cs typeface="Arial Bold" panose="020B0704020202020204" pitchFamily="34" charset="0"/>
              </a:rPr>
              <a:t>tō</a:t>
            </a:r>
            <a:r>
              <a:rPr lang="en-US" sz="2800">
                <a:latin typeface="Aptos ExtraBold" panose="020B0004020202020204" pitchFamily="34" charset="0"/>
                <a:cs typeface="Arial Bold" panose="020B0704020202020204" pitchFamily="34" charset="0"/>
              </a:rPr>
              <a:t> </a:t>
            </a:r>
            <a:r>
              <a:rPr lang="en-US" sz="2800" err="1">
                <a:latin typeface="Aptos ExtraBold" panose="020B0004020202020204" pitchFamily="34" charset="0"/>
                <a:cs typeface="Arial Bold" panose="020B0704020202020204" pitchFamily="34" charset="0"/>
              </a:rPr>
              <a:t>waea</a:t>
            </a:r>
            <a:r>
              <a:rPr lang="en-US" sz="2800">
                <a:latin typeface="Aptos ExtraBold" panose="020B0004020202020204" pitchFamily="34" charset="0"/>
                <a:cs typeface="Arial Bold" panose="020B0704020202020204" pitchFamily="34" charset="0"/>
              </a:rPr>
              <a:t> ki </a:t>
            </a:r>
            <a:r>
              <a:rPr lang="en-US" sz="2800" err="1">
                <a:latin typeface="Aptos ExtraBold" panose="020B0004020202020204" pitchFamily="34" charset="0"/>
                <a:cs typeface="Arial Bold" panose="020B0704020202020204" pitchFamily="34" charset="0"/>
              </a:rPr>
              <a:t>tō</a:t>
            </a:r>
            <a:r>
              <a:rPr lang="en-US" sz="2800">
                <a:latin typeface="Aptos ExtraBold" panose="020B0004020202020204" pitchFamily="34" charset="0"/>
                <a:cs typeface="Arial Bold" panose="020B0704020202020204" pitchFamily="34" charset="0"/>
              </a:rPr>
              <a:t> </a:t>
            </a:r>
            <a:r>
              <a:rPr lang="en-US" sz="2800" err="1">
                <a:latin typeface="Aptos ExtraBold" panose="020B0004020202020204" pitchFamily="34" charset="0"/>
                <a:cs typeface="Arial Bold" panose="020B0704020202020204" pitchFamily="34" charset="0"/>
              </a:rPr>
              <a:t>pūkoro</a:t>
            </a:r>
            <a:endParaRPr lang="en-US" sz="2000">
              <a:latin typeface="Aptos ExtraBold" panose="020B0004020202020204" pitchFamily="34" charset="0"/>
              <a:cs typeface="Arial Bold" panose="020B0704020202020204" pitchFamily="34" charset="0"/>
            </a:endParaRPr>
          </a:p>
        </p:txBody>
      </p:sp>
      <p:pic>
        <p:nvPicPr>
          <p:cNvPr id="7" name="Scooter/bike">
            <a:extLst>
              <a:ext uri="{FF2B5EF4-FFF2-40B4-BE49-F238E27FC236}">
                <a16:creationId xmlns:a16="http://schemas.microsoft.com/office/drawing/2014/main" id="{9E213A45-ED15-F6F5-833F-6280860D9414}"/>
              </a:ext>
            </a:extLst>
          </p:cNvPr>
          <p:cNvPicPr>
            <a:picLocks noGrp="1" noRot="1" noChangeAspect="1" noMove="1" noResize="1" noEditPoints="1" noAdjustHandles="1" noChangeArrowheads="1" noChangeShapeType="1" noCrop="1"/>
          </p:cNvPicPr>
          <p:nvPr/>
        </p:nvPicPr>
        <p:blipFill rotWithShape="1">
          <a:blip r:embed="rId3" cstate="email">
            <a:extLst>
              <a:ext uri="{28A0092B-C50C-407E-A947-70E740481C1C}">
                <a14:useLocalDpi xmlns:a14="http://schemas.microsoft.com/office/drawing/2010/main"/>
              </a:ext>
            </a:extLst>
          </a:blip>
          <a:srcRect/>
          <a:stretch/>
        </p:blipFill>
        <p:spPr>
          <a:xfrm>
            <a:off x="335664" y="1681922"/>
            <a:ext cx="3809487" cy="3435352"/>
          </a:xfrm>
          <a:prstGeom prst="rect">
            <a:avLst/>
          </a:prstGeom>
          <a:ln>
            <a:noFill/>
          </a:ln>
        </p:spPr>
      </p:pic>
      <p:grpSp>
        <p:nvGrpSpPr>
          <p:cNvPr id="8" name="Group 7">
            <a:extLst>
              <a:ext uri="{FF2B5EF4-FFF2-40B4-BE49-F238E27FC236}">
                <a16:creationId xmlns:a16="http://schemas.microsoft.com/office/drawing/2014/main" id="{475C970B-12BB-EB43-8F18-1D3E37175773}"/>
              </a:ext>
            </a:extLst>
          </p:cNvPr>
          <p:cNvGrpSpPr>
            <a:grpSpLocks noGrp="1" noUngrp="1" noRot="1" noMove="1" noResize="1"/>
          </p:cNvGrpSpPr>
          <p:nvPr/>
        </p:nvGrpSpPr>
        <p:grpSpPr>
          <a:xfrm>
            <a:off x="8398716" y="1681922"/>
            <a:ext cx="3527065" cy="3435352"/>
            <a:chOff x="8134650" y="1392008"/>
            <a:chExt cx="3527065" cy="3435352"/>
          </a:xfrm>
        </p:grpSpPr>
        <p:pic>
          <p:nvPicPr>
            <p:cNvPr id="9" name="Phone">
              <a:extLst>
                <a:ext uri="{FF2B5EF4-FFF2-40B4-BE49-F238E27FC236}">
                  <a16:creationId xmlns:a16="http://schemas.microsoft.com/office/drawing/2014/main" id="{D1BD1E4E-9558-F8CB-3E2B-8AA1B0FB83BD}"/>
                </a:ext>
              </a:extLst>
            </p:cNvPr>
            <p:cNvPicPr>
              <a:picLocks noGrp="1" noRot="1" noChangeAspect="1" noMove="1" noResize="1" noEditPoints="1" noAdjustHandles="1" noChangeArrowheads="1" noChangeShapeType="1" noCrop="1"/>
            </p:cNvPicPr>
            <p:nvPr/>
          </p:nvPicPr>
          <p:blipFill rotWithShape="1">
            <a:blip r:embed="rId4" cstate="email">
              <a:extLst>
                <a:ext uri="{28A0092B-C50C-407E-A947-70E740481C1C}">
                  <a14:useLocalDpi xmlns:a14="http://schemas.microsoft.com/office/drawing/2010/main"/>
                </a:ext>
              </a:extLst>
            </a:blip>
            <a:srcRect/>
            <a:stretch/>
          </p:blipFill>
          <p:spPr>
            <a:xfrm>
              <a:off x="8134650" y="1392008"/>
              <a:ext cx="3527065" cy="3435352"/>
            </a:xfrm>
            <a:prstGeom prst="rect">
              <a:avLst/>
            </a:prstGeom>
            <a:ln>
              <a:noFill/>
            </a:ln>
          </p:spPr>
        </p:pic>
        <p:sp>
          <p:nvSpPr>
            <p:cNvPr id="10" name="Arrow: Up 9">
              <a:extLst>
                <a:ext uri="{FF2B5EF4-FFF2-40B4-BE49-F238E27FC236}">
                  <a16:creationId xmlns:a16="http://schemas.microsoft.com/office/drawing/2014/main" id="{9AE52131-19D5-9C0E-C6DB-5FDD8006EAAE}"/>
                </a:ext>
              </a:extLst>
            </p:cNvPr>
            <p:cNvSpPr>
              <a:spLocks noGrp="1" noRot="1" noMove="1" noResize="1" noEditPoints="1" noAdjustHandles="1" noChangeArrowheads="1" noChangeShapeType="1"/>
            </p:cNvSpPr>
            <p:nvPr/>
          </p:nvSpPr>
          <p:spPr>
            <a:xfrm rot="19247091">
              <a:off x="9619810" y="3475286"/>
              <a:ext cx="603028" cy="1281753"/>
            </a:xfrm>
            <a:prstGeom prst="upArrow">
              <a:avLst>
                <a:gd name="adj1" fmla="val 31350"/>
                <a:gd name="adj2" fmla="val 67483"/>
              </a:avLst>
            </a:prstGeom>
            <a:solidFill>
              <a:srgbClr val="FF0000"/>
            </a:solidFill>
            <a:ln>
              <a:noFill/>
            </a:ln>
            <a:effectLst>
              <a:outerShdw blurRad="50800" dist="38100" dir="10800000" algn="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effectLst>
                  <a:outerShdw blurRad="50800" dist="38100" dir="5400000" algn="t" rotWithShape="0">
                    <a:prstClr val="black">
                      <a:alpha val="40000"/>
                    </a:prstClr>
                  </a:outerShdw>
                </a:effectLst>
              </a:endParaRPr>
            </a:p>
          </p:txBody>
        </p:sp>
      </p:grpSp>
      <p:grpSp>
        <p:nvGrpSpPr>
          <p:cNvPr id="11" name="Group 10">
            <a:extLst>
              <a:ext uri="{FF2B5EF4-FFF2-40B4-BE49-F238E27FC236}">
                <a16:creationId xmlns:a16="http://schemas.microsoft.com/office/drawing/2014/main" id="{07A33C0C-EDC7-C283-7ACF-11D513B56744}"/>
              </a:ext>
            </a:extLst>
          </p:cNvPr>
          <p:cNvGrpSpPr>
            <a:grpSpLocks noGrp="1" noUngrp="1" noRot="1" noMove="1" noResize="1"/>
          </p:cNvGrpSpPr>
          <p:nvPr/>
        </p:nvGrpSpPr>
        <p:grpSpPr>
          <a:xfrm>
            <a:off x="4543124" y="1681922"/>
            <a:ext cx="3457619" cy="3435352"/>
            <a:chOff x="4543124" y="1392007"/>
            <a:chExt cx="3457619" cy="3435352"/>
          </a:xfrm>
        </p:grpSpPr>
        <p:pic>
          <p:nvPicPr>
            <p:cNvPr id="12" name="Headphones">
              <a:extLst>
                <a:ext uri="{FF2B5EF4-FFF2-40B4-BE49-F238E27FC236}">
                  <a16:creationId xmlns:a16="http://schemas.microsoft.com/office/drawing/2014/main" id="{1DC8F95B-54AF-42B3-FC5C-DCE5B7D55995}"/>
                </a:ext>
              </a:extLst>
            </p:cNvPr>
            <p:cNvPicPr>
              <a:picLocks noGrp="1" noRot="1" noChangeAspect="1" noMove="1" noResize="1" noEditPoints="1" noAdjustHandles="1" noChangeArrowheads="1" noChangeShapeType="1" noCrop="1"/>
            </p:cNvPicPr>
            <p:nvPr/>
          </p:nvPicPr>
          <p:blipFill rotWithShape="1">
            <a:blip r:embed="rId5" cstate="email">
              <a:extLst>
                <a:ext uri="{28A0092B-C50C-407E-A947-70E740481C1C}">
                  <a14:useLocalDpi xmlns:a14="http://schemas.microsoft.com/office/drawing/2010/main"/>
                </a:ext>
              </a:extLst>
            </a:blip>
            <a:srcRect/>
            <a:stretch/>
          </p:blipFill>
          <p:spPr>
            <a:xfrm>
              <a:off x="4543124" y="1392007"/>
              <a:ext cx="3457619" cy="3435352"/>
            </a:xfrm>
            <a:prstGeom prst="rect">
              <a:avLst/>
            </a:prstGeom>
            <a:ln>
              <a:noFill/>
            </a:ln>
          </p:spPr>
        </p:pic>
        <p:sp>
          <p:nvSpPr>
            <p:cNvPr id="13" name="Arrow: Up 12">
              <a:extLst>
                <a:ext uri="{FF2B5EF4-FFF2-40B4-BE49-F238E27FC236}">
                  <a16:creationId xmlns:a16="http://schemas.microsoft.com/office/drawing/2014/main" id="{D8A21E79-7922-DAA7-BB59-E1F4BF31F3DF}"/>
                </a:ext>
              </a:extLst>
            </p:cNvPr>
            <p:cNvSpPr>
              <a:spLocks noGrp="1" noRot="1" noMove="1" noResize="1" noEditPoints="1" noAdjustHandles="1" noChangeArrowheads="1" noChangeShapeType="1"/>
            </p:cNvSpPr>
            <p:nvPr/>
          </p:nvSpPr>
          <p:spPr>
            <a:xfrm rot="14778523">
              <a:off x="6997953" y="1305820"/>
              <a:ext cx="427144" cy="938508"/>
            </a:xfrm>
            <a:prstGeom prst="upArrow">
              <a:avLst>
                <a:gd name="adj1" fmla="val 31350"/>
                <a:gd name="adj2" fmla="val 67483"/>
              </a:avLst>
            </a:prstGeom>
            <a:solidFill>
              <a:srgbClr val="FF0000"/>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effectLst>
                  <a:outerShdw blurRad="50800" dist="38100" dir="5400000" algn="t" rotWithShape="0">
                    <a:prstClr val="black">
                      <a:alpha val="40000"/>
                    </a:prstClr>
                  </a:outerShdw>
                </a:effectLst>
              </a:endParaRPr>
            </a:p>
          </p:txBody>
        </p:sp>
      </p:grpSp>
      <p:sp>
        <p:nvSpPr>
          <p:cNvPr id="14" name="Always obey...">
            <a:extLst>
              <a:ext uri="{FF2B5EF4-FFF2-40B4-BE49-F238E27FC236}">
                <a16:creationId xmlns:a16="http://schemas.microsoft.com/office/drawing/2014/main" id="{59F52A2D-EA9C-6FA7-067F-647F8BBF7B29}"/>
              </a:ext>
            </a:extLst>
          </p:cNvPr>
          <p:cNvSpPr txBox="1">
            <a:spLocks noGrp="1" noRot="1" noMove="1" noResize="1" noEditPoints="1" noAdjustHandles="1" noChangeArrowheads="1" noChangeShapeType="1"/>
          </p:cNvSpPr>
          <p:nvPr/>
        </p:nvSpPr>
        <p:spPr>
          <a:xfrm>
            <a:off x="335664" y="306098"/>
            <a:ext cx="11590117" cy="893138"/>
          </a:xfrm>
          <a:prstGeom prst="rect">
            <a:avLst/>
          </a:prstGeom>
          <a:solidFill>
            <a:srgbClr val="FFE89F"/>
          </a:solidFill>
        </p:spPr>
        <p:txBody>
          <a:bodyPr wrap="square" anchor="ctr" anchorCtr="0">
            <a:noAutofit/>
          </a:bodyPr>
          <a:lstStyle/>
          <a:p>
            <a:pPr algn="ctr"/>
            <a:r>
              <a:rPr lang="en-NZ" sz="6000" b="1" i="1">
                <a:latin typeface="Aptos ExtraBold" panose="020B0004020202020204" pitchFamily="34" charset="0"/>
              </a:rPr>
              <a:t>I te </a:t>
            </a:r>
            <a:r>
              <a:rPr lang="en-NZ" sz="6000" b="1" i="1" err="1">
                <a:latin typeface="Aptos ExtraBold" panose="020B0004020202020204" pitchFamily="34" charset="0"/>
              </a:rPr>
              <a:t>wā</a:t>
            </a:r>
            <a:r>
              <a:rPr lang="en-NZ" sz="6000" b="1" i="1">
                <a:latin typeface="Aptos ExtraBold" panose="020B0004020202020204" pitchFamily="34" charset="0"/>
              </a:rPr>
              <a:t> o te whakawhiti, me…</a:t>
            </a:r>
          </a:p>
        </p:txBody>
      </p:sp>
    </p:spTree>
    <p:extLst>
      <p:ext uri="{BB962C8B-B14F-4D97-AF65-F5344CB8AC3E}">
        <p14:creationId xmlns:p14="http://schemas.microsoft.com/office/powerpoint/2010/main" val="3965557936"/>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50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150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300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300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1000"/>
                                        <p:tgtEl>
                                          <p:spTgt spid="8"/>
                                        </p:tgtEl>
                                      </p:cBhvr>
                                    </p:animEffect>
                                    <p:anim calcmode="lin" valueType="num">
                                      <p:cBhvr>
                                        <p:cTn id="33" dur="1000" fill="hold"/>
                                        <p:tgtEl>
                                          <p:spTgt spid="8"/>
                                        </p:tgtEl>
                                        <p:attrNameLst>
                                          <p:attrName>ppt_x</p:attrName>
                                        </p:attrNameLst>
                                      </p:cBhvr>
                                      <p:tavLst>
                                        <p:tav tm="0">
                                          <p:val>
                                            <p:strVal val="#ppt_x"/>
                                          </p:val>
                                        </p:tav>
                                        <p:tav tm="100000">
                                          <p:val>
                                            <p:strVal val="#ppt_x"/>
                                          </p:val>
                                        </p:tav>
                                      </p:tavLst>
                                    </p:anim>
                                    <p:anim calcmode="lin" valueType="num">
                                      <p:cBhvr>
                                        <p:cTn id="3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C001"/>
            </a:gs>
            <a:gs pos="100000">
              <a:srgbClr val="FFACAB"/>
            </a:gs>
          </a:gsLst>
          <a:lin ang="2700000" scaled="1"/>
          <a:tileRect/>
        </a:gra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1307754-9AA7-ADCC-1E6D-0C645C6268F9}"/>
              </a:ext>
            </a:extLst>
          </p:cNvPr>
          <p:cNvSpPr>
            <a:spLocks noGrp="1" noRot="1" noMove="1" noResize="1" noEditPoints="1" noAdjustHandles="1" noChangeArrowheads="1" noChangeShapeType="1"/>
          </p:cNvSpPr>
          <p:nvPr/>
        </p:nvSpPr>
        <p:spPr>
          <a:xfrm>
            <a:off x="335665" y="3534140"/>
            <a:ext cx="11590117" cy="3032567"/>
          </a:xfrm>
          <a:prstGeom prst="rect">
            <a:avLst/>
          </a:prstGeom>
          <a:solidFill>
            <a:srgbClr val="FFFA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5" name="Keep out" descr="A yellow sign on a wooden post next to a train track&#10;&#10;Description automatically generated">
            <a:extLst>
              <a:ext uri="{FF2B5EF4-FFF2-40B4-BE49-F238E27FC236}">
                <a16:creationId xmlns:a16="http://schemas.microsoft.com/office/drawing/2014/main" id="{72954DC0-87B8-56FF-4C99-486F5CF6A1EE}"/>
              </a:ext>
            </a:extLst>
          </p:cNvPr>
          <p:cNvPicPr>
            <a:picLocks noGrp="1" noRot="1" noChangeAspect="1" noMove="1" noResize="1" noEditPoints="1" noAdjustHandles="1" noChangeArrowheads="1" noChangeShapeType="1" noCrop="1"/>
          </p:cNvPicPr>
          <p:nvPr/>
        </p:nvPicPr>
        <p:blipFill rotWithShape="1">
          <a:blip r:embed="rId3" cstate="email">
            <a:extLst>
              <a:ext uri="{28A0092B-C50C-407E-A947-70E740481C1C}">
                <a14:useLocalDpi xmlns:a14="http://schemas.microsoft.com/office/drawing/2010/main"/>
              </a:ext>
            </a:extLst>
          </a:blip>
          <a:srcRect/>
          <a:stretch/>
        </p:blipFill>
        <p:spPr>
          <a:xfrm>
            <a:off x="457050" y="3641206"/>
            <a:ext cx="1815187" cy="2818421"/>
          </a:xfrm>
          <a:prstGeom prst="rect">
            <a:avLst/>
          </a:prstGeom>
          <a:ln>
            <a:noFill/>
          </a:ln>
        </p:spPr>
      </p:pic>
      <p:pic>
        <p:nvPicPr>
          <p:cNvPr id="6" name="Look for trains" descr="A person walking on a train track&#10;&#10;Description automatically generated">
            <a:extLst>
              <a:ext uri="{FF2B5EF4-FFF2-40B4-BE49-F238E27FC236}">
                <a16:creationId xmlns:a16="http://schemas.microsoft.com/office/drawing/2014/main" id="{97EBE9CF-E442-39A3-CD1D-AC5B714DAB11}"/>
              </a:ext>
            </a:extLst>
          </p:cNvPr>
          <p:cNvPicPr>
            <a:picLocks noGrp="1" noRot="1" noChangeAspect="1" noMove="1" noResize="1" noEditPoints="1" noAdjustHandles="1" noChangeArrowheads="1" noChangeShapeType="1" noCrop="1"/>
          </p:cNvPicPr>
          <p:nvPr/>
        </p:nvPicPr>
        <p:blipFill rotWithShape="1">
          <a:blip r:embed="rId4" cstate="email">
            <a:extLst>
              <a:ext uri="{28A0092B-C50C-407E-A947-70E740481C1C}">
                <a14:useLocalDpi xmlns:a14="http://schemas.microsoft.com/office/drawing/2010/main"/>
              </a:ext>
            </a:extLst>
          </a:blip>
          <a:srcRect/>
          <a:stretch/>
        </p:blipFill>
        <p:spPr>
          <a:xfrm>
            <a:off x="4650758" y="3641206"/>
            <a:ext cx="2150510" cy="2818421"/>
          </a:xfrm>
          <a:prstGeom prst="rect">
            <a:avLst/>
          </a:prstGeom>
        </p:spPr>
      </p:pic>
      <p:pic>
        <p:nvPicPr>
          <p:cNvPr id="7" name="No entry" descr="A group of kids standing at a train station&#10;&#10;Description automatically generated">
            <a:extLst>
              <a:ext uri="{FF2B5EF4-FFF2-40B4-BE49-F238E27FC236}">
                <a16:creationId xmlns:a16="http://schemas.microsoft.com/office/drawing/2014/main" id="{D1A57811-4811-7CDA-0427-0049A77530BF}"/>
              </a:ext>
            </a:extLst>
          </p:cNvPr>
          <p:cNvPicPr>
            <a:picLocks noGrp="1" noRot="1" noChangeAspect="1" noMove="1" noResize="1" noEditPoints="1" noAdjustHandles="1" noChangeArrowheads="1" noChangeShapeType="1" noCrop="1"/>
          </p:cNvPicPr>
          <p:nvPr/>
        </p:nvPicPr>
        <p:blipFill rotWithShape="1">
          <a:blip r:embed="rId5" cstate="email">
            <a:extLst>
              <a:ext uri="{28A0092B-C50C-407E-A947-70E740481C1C}">
                <a14:useLocalDpi xmlns:a14="http://schemas.microsoft.com/office/drawing/2010/main"/>
              </a:ext>
            </a:extLst>
          </a:blip>
          <a:srcRect/>
          <a:stretch/>
        </p:blipFill>
        <p:spPr>
          <a:xfrm>
            <a:off x="2354450" y="3641206"/>
            <a:ext cx="2214095" cy="2818421"/>
          </a:xfrm>
          <a:prstGeom prst="rect">
            <a:avLst/>
          </a:prstGeom>
        </p:spPr>
      </p:pic>
      <p:sp>
        <p:nvSpPr>
          <p:cNvPr id="8" name="Always obey...">
            <a:extLst>
              <a:ext uri="{FF2B5EF4-FFF2-40B4-BE49-F238E27FC236}">
                <a16:creationId xmlns:a16="http://schemas.microsoft.com/office/drawing/2014/main" id="{6948D91B-39AE-75E4-6F1E-FAAB6849EFF7}"/>
              </a:ext>
            </a:extLst>
          </p:cNvPr>
          <p:cNvSpPr txBox="1">
            <a:spLocks noGrp="1" noRot="1" noMove="1" noResize="1" noEditPoints="1" noAdjustHandles="1" noChangeArrowheads="1" noChangeShapeType="1"/>
          </p:cNvSpPr>
          <p:nvPr/>
        </p:nvSpPr>
        <p:spPr>
          <a:xfrm>
            <a:off x="335664" y="306098"/>
            <a:ext cx="11590117" cy="893138"/>
          </a:xfrm>
          <a:prstGeom prst="rect">
            <a:avLst/>
          </a:prstGeom>
          <a:solidFill>
            <a:srgbClr val="FFE89F"/>
          </a:solidFill>
        </p:spPr>
        <p:txBody>
          <a:bodyPr wrap="square" anchor="ctr" anchorCtr="0">
            <a:noAutofit/>
          </a:bodyPr>
          <a:lstStyle/>
          <a:p>
            <a:pPr algn="ctr"/>
            <a:r>
              <a:rPr lang="fi-FI" sz="6000" b="1" i="1">
                <a:latin typeface="Aptos ExtraBold" panose="020B0004020202020204" pitchFamily="34" charset="0"/>
              </a:rPr>
              <a:t>Ka whakawhiti ana koe, me...</a:t>
            </a:r>
            <a:endParaRPr lang="en-NZ" sz="6000" b="1" i="1">
              <a:latin typeface="Aptos ExtraBold" panose="020B0004020202020204" pitchFamily="34" charset="0"/>
            </a:endParaRPr>
          </a:p>
        </p:txBody>
      </p:sp>
      <p:pic>
        <p:nvPicPr>
          <p:cNvPr id="9" name="Train">
            <a:extLst>
              <a:ext uri="{FF2B5EF4-FFF2-40B4-BE49-F238E27FC236}">
                <a16:creationId xmlns:a16="http://schemas.microsoft.com/office/drawing/2014/main" id="{C65467EC-7C5A-E637-73F7-7379FC5F625B}"/>
              </a:ext>
            </a:extLst>
          </p:cNvPr>
          <p:cNvPicPr>
            <a:picLocks noGrp="1" noRot="1" noChangeAspect="1" noMove="1" noResize="1" noEditPoints="1" noAdjustHandles="1" noChangeArrowheads="1" noChangeShapeType="1" noCrop="1"/>
          </p:cNvPicPr>
          <p:nvPr/>
        </p:nvPicPr>
        <p:blipFill rotWithShape="1">
          <a:blip r:embed="rId6" cstate="email">
            <a:extLst>
              <a:ext uri="{28A0092B-C50C-407E-A947-70E740481C1C}">
                <a14:useLocalDpi xmlns:a14="http://schemas.microsoft.com/office/drawing/2010/main"/>
              </a:ext>
            </a:extLst>
          </a:blip>
          <a:srcRect/>
          <a:stretch/>
        </p:blipFill>
        <p:spPr>
          <a:xfrm>
            <a:off x="6883481" y="3634410"/>
            <a:ext cx="4928470" cy="2818421"/>
          </a:xfrm>
          <a:prstGeom prst="rect">
            <a:avLst/>
          </a:prstGeom>
        </p:spPr>
      </p:pic>
      <p:sp>
        <p:nvSpPr>
          <p:cNvPr id="10" name="Always obey...">
            <a:extLst>
              <a:ext uri="{FF2B5EF4-FFF2-40B4-BE49-F238E27FC236}">
                <a16:creationId xmlns:a16="http://schemas.microsoft.com/office/drawing/2014/main" id="{4900F4F1-260E-2EE4-8BB4-55B86875CB40}"/>
              </a:ext>
            </a:extLst>
          </p:cNvPr>
          <p:cNvSpPr txBox="1">
            <a:spLocks noGrp="1" noRot="1" noMove="1" noResize="1" noEditPoints="1" noAdjustHandles="1" noChangeArrowheads="1" noChangeShapeType="1"/>
          </p:cNvSpPr>
          <p:nvPr/>
        </p:nvSpPr>
        <p:spPr>
          <a:xfrm>
            <a:off x="335664" y="2020477"/>
            <a:ext cx="11590117" cy="697862"/>
          </a:xfrm>
          <a:prstGeom prst="rect">
            <a:avLst/>
          </a:prstGeom>
          <a:solidFill>
            <a:srgbClr val="FFFAEB"/>
          </a:solidFill>
        </p:spPr>
        <p:txBody>
          <a:bodyPr wrap="square" anchor="ctr" anchorCtr="0">
            <a:noAutofit/>
          </a:bodyPr>
          <a:lstStyle/>
          <a:p>
            <a:pPr algn="ctr"/>
            <a:r>
              <a:rPr lang="en-NZ" sz="4400" b="1">
                <a:latin typeface="Aptos ExtraBold" panose="020B0004020202020204" pitchFamily="34" charset="0"/>
              </a:rPr>
              <a:t>Matara ki te ahunga mai o te rerewhenua.</a:t>
            </a:r>
          </a:p>
        </p:txBody>
      </p:sp>
      <p:sp>
        <p:nvSpPr>
          <p:cNvPr id="11" name="Always obey...">
            <a:extLst>
              <a:ext uri="{FF2B5EF4-FFF2-40B4-BE49-F238E27FC236}">
                <a16:creationId xmlns:a16="http://schemas.microsoft.com/office/drawing/2014/main" id="{68681C22-1C7B-60E8-9945-CF6594B4AE58}"/>
              </a:ext>
            </a:extLst>
          </p:cNvPr>
          <p:cNvSpPr txBox="1">
            <a:spLocks noGrp="1" noRot="1" noMove="1" noResize="1" noEditPoints="1" noAdjustHandles="1" noChangeArrowheads="1" noChangeShapeType="1"/>
          </p:cNvSpPr>
          <p:nvPr/>
        </p:nvSpPr>
        <p:spPr>
          <a:xfrm>
            <a:off x="335664" y="2702758"/>
            <a:ext cx="11590117" cy="580288"/>
          </a:xfrm>
          <a:prstGeom prst="rect">
            <a:avLst/>
          </a:prstGeom>
          <a:solidFill>
            <a:srgbClr val="FFFAEB"/>
          </a:solidFill>
        </p:spPr>
        <p:txBody>
          <a:bodyPr wrap="square" anchor="ctr" anchorCtr="0">
            <a:noAutofit/>
          </a:bodyPr>
          <a:lstStyle/>
          <a:p>
            <a:pPr algn="ctr"/>
            <a:r>
              <a:rPr lang="en-NZ" sz="4400" b="1" err="1">
                <a:latin typeface="Aptos ExtraBold" panose="020B0004020202020204" pitchFamily="34" charset="0"/>
              </a:rPr>
              <a:t>Āta</a:t>
            </a:r>
            <a:r>
              <a:rPr lang="en-NZ" sz="4400" b="1">
                <a:latin typeface="Aptos ExtraBold" panose="020B0004020202020204" pitchFamily="34" charset="0"/>
              </a:rPr>
              <a:t> whakawhiti i te ara </a:t>
            </a:r>
            <a:r>
              <a:rPr lang="en-NZ" sz="4400" b="1" err="1">
                <a:latin typeface="Aptos ExtraBold" panose="020B0004020202020204" pitchFamily="34" charset="0"/>
              </a:rPr>
              <a:t>whitinga</a:t>
            </a:r>
            <a:r>
              <a:rPr lang="en-NZ" sz="4400" b="1">
                <a:latin typeface="Aptos ExtraBold" panose="020B0004020202020204" pitchFamily="34" charset="0"/>
              </a:rPr>
              <a:t>.</a:t>
            </a:r>
            <a:endParaRPr lang="en-NZ" sz="4800" b="1">
              <a:latin typeface="Aptos ExtraBold" panose="020B0004020202020204" pitchFamily="34" charset="0"/>
            </a:endParaRPr>
          </a:p>
        </p:txBody>
      </p:sp>
      <p:sp>
        <p:nvSpPr>
          <p:cNvPr id="12" name="Always obey...">
            <a:extLst>
              <a:ext uri="{FF2B5EF4-FFF2-40B4-BE49-F238E27FC236}">
                <a16:creationId xmlns:a16="http://schemas.microsoft.com/office/drawing/2014/main" id="{98261813-380E-F3AC-828B-0A45E143F456}"/>
              </a:ext>
            </a:extLst>
          </p:cNvPr>
          <p:cNvSpPr txBox="1">
            <a:spLocks noGrp="1" noRot="1" noMove="1" noResize="1" noEditPoints="1" noAdjustHandles="1" noChangeArrowheads="1" noChangeShapeType="1"/>
          </p:cNvSpPr>
          <p:nvPr/>
        </p:nvSpPr>
        <p:spPr>
          <a:xfrm>
            <a:off x="335664" y="1465653"/>
            <a:ext cx="11590117" cy="560200"/>
          </a:xfrm>
          <a:prstGeom prst="rect">
            <a:avLst/>
          </a:prstGeom>
          <a:solidFill>
            <a:srgbClr val="FFFAEB"/>
          </a:solidFill>
        </p:spPr>
        <p:txBody>
          <a:bodyPr wrap="none" anchor="ctr" anchorCtr="0">
            <a:noAutofit/>
          </a:bodyPr>
          <a:lstStyle/>
          <a:p>
            <a:pPr algn="ctr"/>
            <a:r>
              <a:rPr lang="fi-FI" sz="4400" b="1">
                <a:latin typeface="Aptos ExtraBold" panose="020B0004020202020204" pitchFamily="34" charset="0"/>
              </a:rPr>
              <a:t>Whai i ngā tohu katoa.</a:t>
            </a:r>
            <a:endParaRPr lang="en-NZ" sz="4800" b="1">
              <a:latin typeface="Aptos ExtraBold" panose="020B0004020202020204" pitchFamily="34" charset="0"/>
            </a:endParaRPr>
          </a:p>
        </p:txBody>
      </p:sp>
    </p:spTree>
    <p:extLst>
      <p:ext uri="{BB962C8B-B14F-4D97-AF65-F5344CB8AC3E}">
        <p14:creationId xmlns:p14="http://schemas.microsoft.com/office/powerpoint/2010/main" val="107672410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1000"/>
                                        <p:tgtEl>
                                          <p:spTgt spid="4"/>
                                        </p:tgtEl>
                                      </p:cBhvr>
                                    </p:animEffect>
                                    <p:anim calcmode="lin" valueType="num">
                                      <p:cBhvr>
                                        <p:cTn id="23" dur="1000" fill="hold"/>
                                        <p:tgtEl>
                                          <p:spTgt spid="4"/>
                                        </p:tgtEl>
                                        <p:attrNameLst>
                                          <p:attrName>ppt_x</p:attrName>
                                        </p:attrNameLst>
                                      </p:cBhvr>
                                      <p:tavLst>
                                        <p:tav tm="0">
                                          <p:val>
                                            <p:strVal val="#ppt_x"/>
                                          </p:val>
                                        </p:tav>
                                        <p:tav tm="100000">
                                          <p:val>
                                            <p:strVal val="#ppt_x"/>
                                          </p:val>
                                        </p:tav>
                                      </p:tavLst>
                                    </p:anim>
                                    <p:anim calcmode="lin" valueType="num">
                                      <p:cBhvr>
                                        <p:cTn id="24" dur="1000" fill="hold"/>
                                        <p:tgtEl>
                                          <p:spTgt spid="4"/>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150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1000"/>
                                        <p:tgtEl>
                                          <p:spTgt spid="5"/>
                                        </p:tgtEl>
                                      </p:cBhvr>
                                    </p:animEffect>
                                    <p:anim calcmode="lin" valueType="num">
                                      <p:cBhvr>
                                        <p:cTn id="28" dur="1000" fill="hold"/>
                                        <p:tgtEl>
                                          <p:spTgt spid="5"/>
                                        </p:tgtEl>
                                        <p:attrNameLst>
                                          <p:attrName>ppt_x</p:attrName>
                                        </p:attrNameLst>
                                      </p:cBhvr>
                                      <p:tavLst>
                                        <p:tav tm="0">
                                          <p:val>
                                            <p:strVal val="#ppt_x"/>
                                          </p:val>
                                        </p:tav>
                                        <p:tav tm="100000">
                                          <p:val>
                                            <p:strVal val="#ppt_x"/>
                                          </p:val>
                                        </p:tav>
                                      </p:tavLst>
                                    </p:anim>
                                    <p:anim calcmode="lin" valueType="num">
                                      <p:cBhvr>
                                        <p:cTn id="29" dur="1000" fill="hold"/>
                                        <p:tgtEl>
                                          <p:spTgt spid="5"/>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150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1000"/>
                                        <p:tgtEl>
                                          <p:spTgt spid="6"/>
                                        </p:tgtEl>
                                      </p:cBhvr>
                                    </p:animEffect>
                                    <p:anim calcmode="lin" valueType="num">
                                      <p:cBhvr>
                                        <p:cTn id="33" dur="1000" fill="hold"/>
                                        <p:tgtEl>
                                          <p:spTgt spid="6"/>
                                        </p:tgtEl>
                                        <p:attrNameLst>
                                          <p:attrName>ppt_x</p:attrName>
                                        </p:attrNameLst>
                                      </p:cBhvr>
                                      <p:tavLst>
                                        <p:tav tm="0">
                                          <p:val>
                                            <p:strVal val="#ppt_x"/>
                                          </p:val>
                                        </p:tav>
                                        <p:tav tm="100000">
                                          <p:val>
                                            <p:strVal val="#ppt_x"/>
                                          </p:val>
                                        </p:tav>
                                      </p:tavLst>
                                    </p:anim>
                                    <p:anim calcmode="lin" valueType="num">
                                      <p:cBhvr>
                                        <p:cTn id="34" dur="1000" fill="hold"/>
                                        <p:tgtEl>
                                          <p:spTgt spid="6"/>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150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1000"/>
                                        <p:tgtEl>
                                          <p:spTgt spid="7"/>
                                        </p:tgtEl>
                                      </p:cBhvr>
                                    </p:animEffect>
                                    <p:anim calcmode="lin" valueType="num">
                                      <p:cBhvr>
                                        <p:cTn id="38" dur="1000" fill="hold"/>
                                        <p:tgtEl>
                                          <p:spTgt spid="7"/>
                                        </p:tgtEl>
                                        <p:attrNameLst>
                                          <p:attrName>ppt_x</p:attrName>
                                        </p:attrNameLst>
                                      </p:cBhvr>
                                      <p:tavLst>
                                        <p:tav tm="0">
                                          <p:val>
                                            <p:strVal val="#ppt_x"/>
                                          </p:val>
                                        </p:tav>
                                        <p:tav tm="100000">
                                          <p:val>
                                            <p:strVal val="#ppt_x"/>
                                          </p:val>
                                        </p:tav>
                                      </p:tavLst>
                                    </p:anim>
                                    <p:anim calcmode="lin" valueType="num">
                                      <p:cBhvr>
                                        <p:cTn id="39" dur="1000" fill="hold"/>
                                        <p:tgtEl>
                                          <p:spTgt spid="7"/>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150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1000"/>
                                        <p:tgtEl>
                                          <p:spTgt spid="9"/>
                                        </p:tgtEl>
                                      </p:cBhvr>
                                    </p:animEffect>
                                    <p:anim calcmode="lin" valueType="num">
                                      <p:cBhvr>
                                        <p:cTn id="43" dur="1000" fill="hold"/>
                                        <p:tgtEl>
                                          <p:spTgt spid="9"/>
                                        </p:tgtEl>
                                        <p:attrNameLst>
                                          <p:attrName>ppt_x</p:attrName>
                                        </p:attrNameLst>
                                      </p:cBhvr>
                                      <p:tavLst>
                                        <p:tav tm="0">
                                          <p:val>
                                            <p:strVal val="#ppt_x"/>
                                          </p:val>
                                        </p:tav>
                                        <p:tav tm="100000">
                                          <p:val>
                                            <p:strVal val="#ppt_x"/>
                                          </p:val>
                                        </p:tav>
                                      </p:tavLst>
                                    </p:anim>
                                    <p:anim calcmode="lin" valueType="num">
                                      <p:cBhvr>
                                        <p:cTn id="4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animBg="1"/>
      <p:bldP spid="11" grpId="0" animBg="1"/>
      <p:bldP spid="1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 name="Soda" descr="A red and white striped cup with a straw&#10;&#10;Description automatically generated">
            <a:extLst>
              <a:ext uri="{FF2B5EF4-FFF2-40B4-BE49-F238E27FC236}">
                <a16:creationId xmlns:a16="http://schemas.microsoft.com/office/drawing/2014/main" id="{077F9524-EEEF-1D96-05C7-2B25FC431581}"/>
              </a:ext>
            </a:extLst>
          </p:cNvPr>
          <p:cNvPicPr>
            <a:picLocks noGrp="1" noRot="1" noMove="1" noResize="1" noEditPoints="1" noAdjustHandles="1" noChangeArrowheads="1" noChangeShapeType="1" noCrop="1"/>
          </p:cNvPicPr>
          <p:nvPr/>
        </p:nvPicPr>
        <p:blipFill>
          <a:blip r:embed="rId4" cstate="email">
            <a:extLst>
              <a:ext uri="{28A0092B-C50C-407E-A947-70E740481C1C}">
                <a14:useLocalDpi xmlns:a14="http://schemas.microsoft.com/office/drawing/2010/main"/>
              </a:ext>
            </a:extLst>
          </a:blip>
          <a:stretch>
            <a:fillRect/>
          </a:stretch>
        </p:blipFill>
        <p:spPr>
          <a:xfrm rot="720249">
            <a:off x="7472589" y="2333100"/>
            <a:ext cx="1548733" cy="1548733"/>
          </a:xfrm>
          <a:prstGeom prst="rect">
            <a:avLst/>
          </a:prstGeom>
        </p:spPr>
      </p:pic>
      <p:pic>
        <p:nvPicPr>
          <p:cNvPr id="3" name="Popcorn" descr="A red and white striped box with popcorn&#10;&#10;Description automatically generated">
            <a:extLst>
              <a:ext uri="{FF2B5EF4-FFF2-40B4-BE49-F238E27FC236}">
                <a16:creationId xmlns:a16="http://schemas.microsoft.com/office/drawing/2014/main" id="{936EBC99-EFDF-8396-73B6-A06E9EB56411}"/>
              </a:ext>
            </a:extLst>
          </p:cNvPr>
          <p:cNvPicPr>
            <a:picLocks noGrp="1" noRot="1" noMove="1" noResize="1" noEditPoints="1" noAdjustHandles="1" noChangeArrowheads="1" noChangeShapeType="1" noCrop="1"/>
          </p:cNvPicPr>
          <p:nvPr/>
        </p:nvPicPr>
        <p:blipFill>
          <a:blip r:embed="rId5" cstate="email">
            <a:extLst>
              <a:ext uri="{28A0092B-C50C-407E-A947-70E740481C1C}">
                <a14:useLocalDpi xmlns:a14="http://schemas.microsoft.com/office/drawing/2010/main"/>
              </a:ext>
            </a:extLst>
          </a:blip>
          <a:stretch>
            <a:fillRect/>
          </a:stretch>
        </p:blipFill>
        <p:spPr>
          <a:xfrm>
            <a:off x="3221435" y="2324422"/>
            <a:ext cx="1521362" cy="1521362"/>
          </a:xfrm>
          <a:prstGeom prst="rect">
            <a:avLst/>
          </a:prstGeom>
        </p:spPr>
      </p:pic>
      <p:pic>
        <p:nvPicPr>
          <p:cNvPr id="4" name="Movie time" descr="A red and yellow movie sign&#10;&#10;Description automatically generated">
            <a:extLst>
              <a:ext uri="{FF2B5EF4-FFF2-40B4-BE49-F238E27FC236}">
                <a16:creationId xmlns:a16="http://schemas.microsoft.com/office/drawing/2014/main" id="{181DB6A5-D52D-8384-28B8-780C0E9620C1}"/>
              </a:ext>
            </a:extLst>
          </p:cNvPr>
          <p:cNvPicPr>
            <a:picLocks noGrp="1" noRot="1" noMove="1" noResize="1" noEditPoints="1" noAdjustHandles="1" noChangeArrowheads="1" noChangeShapeType="1" noCrop="1"/>
          </p:cNvPicPr>
          <p:nvPr/>
        </p:nvPicPr>
        <p:blipFill>
          <a:blip r:embed="rId6" cstate="email">
            <a:extLst>
              <a:ext uri="{28A0092B-C50C-407E-A947-70E740481C1C}">
                <a14:useLocalDpi xmlns:a14="http://schemas.microsoft.com/office/drawing/2010/main"/>
              </a:ext>
            </a:extLst>
          </a:blip>
          <a:stretch>
            <a:fillRect/>
          </a:stretch>
        </p:blipFill>
        <p:spPr>
          <a:xfrm>
            <a:off x="4372765" y="1006921"/>
            <a:ext cx="3733185" cy="3733185"/>
          </a:xfrm>
          <a:prstGeom prst="rect">
            <a:avLst/>
          </a:prstGeom>
        </p:spPr>
      </p:pic>
    </p:spTree>
    <p:extLst>
      <p:ext uri="{BB962C8B-B14F-4D97-AF65-F5344CB8AC3E}">
        <p14:creationId xmlns:p14="http://schemas.microsoft.com/office/powerpoint/2010/main" val="180254697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par>
                                <p:cTn id="10" presetID="32" presetClass="emph" presetSubtype="0" fill="hold" nodeType="withEffect">
                                  <p:stCondLst>
                                    <p:cond delay="0"/>
                                  </p:stCondLst>
                                  <p:childTnLst>
                                    <p:animRot by="120000">
                                      <p:cBhvr>
                                        <p:cTn id="11" dur="150" fill="hold">
                                          <p:stCondLst>
                                            <p:cond delay="0"/>
                                          </p:stCondLst>
                                        </p:cTn>
                                        <p:tgtEl>
                                          <p:spTgt spid="3"/>
                                        </p:tgtEl>
                                        <p:attrNameLst>
                                          <p:attrName>r</p:attrName>
                                        </p:attrNameLst>
                                      </p:cBhvr>
                                    </p:animRot>
                                    <p:animRot by="-240000">
                                      <p:cBhvr>
                                        <p:cTn id="12" dur="300" fill="hold">
                                          <p:stCondLst>
                                            <p:cond delay="300"/>
                                          </p:stCondLst>
                                        </p:cTn>
                                        <p:tgtEl>
                                          <p:spTgt spid="3"/>
                                        </p:tgtEl>
                                        <p:attrNameLst>
                                          <p:attrName>r</p:attrName>
                                        </p:attrNameLst>
                                      </p:cBhvr>
                                    </p:animRot>
                                    <p:animRot by="240000">
                                      <p:cBhvr>
                                        <p:cTn id="13" dur="300" fill="hold">
                                          <p:stCondLst>
                                            <p:cond delay="600"/>
                                          </p:stCondLst>
                                        </p:cTn>
                                        <p:tgtEl>
                                          <p:spTgt spid="3"/>
                                        </p:tgtEl>
                                        <p:attrNameLst>
                                          <p:attrName>r</p:attrName>
                                        </p:attrNameLst>
                                      </p:cBhvr>
                                    </p:animRot>
                                    <p:animRot by="-240000">
                                      <p:cBhvr>
                                        <p:cTn id="14" dur="300" fill="hold">
                                          <p:stCondLst>
                                            <p:cond delay="900"/>
                                          </p:stCondLst>
                                        </p:cTn>
                                        <p:tgtEl>
                                          <p:spTgt spid="3"/>
                                        </p:tgtEl>
                                        <p:attrNameLst>
                                          <p:attrName>r</p:attrName>
                                        </p:attrNameLst>
                                      </p:cBhvr>
                                    </p:animRot>
                                    <p:animRot by="120000">
                                      <p:cBhvr>
                                        <p:cTn id="15" dur="300" fill="hold">
                                          <p:stCondLst>
                                            <p:cond delay="1200"/>
                                          </p:stCondLst>
                                        </p:cTn>
                                        <p:tgtEl>
                                          <p:spTgt spid="3"/>
                                        </p:tgtEl>
                                        <p:attrNameLst>
                                          <p:attrName>r</p:attrName>
                                        </p:attrNameLst>
                                      </p:cBhvr>
                                    </p:animRot>
                                  </p:childTnLst>
                                </p:cTn>
                              </p:par>
                              <p:par>
                                <p:cTn id="16" presetID="32" presetClass="emph" presetSubtype="0" fill="hold" nodeType="withEffect">
                                  <p:stCondLst>
                                    <p:cond delay="0"/>
                                  </p:stCondLst>
                                  <p:childTnLst>
                                    <p:animRot by="120000">
                                      <p:cBhvr>
                                        <p:cTn id="17" dur="150" fill="hold">
                                          <p:stCondLst>
                                            <p:cond delay="0"/>
                                          </p:stCondLst>
                                        </p:cTn>
                                        <p:tgtEl>
                                          <p:spTgt spid="2"/>
                                        </p:tgtEl>
                                        <p:attrNameLst>
                                          <p:attrName>r</p:attrName>
                                        </p:attrNameLst>
                                      </p:cBhvr>
                                    </p:animRot>
                                    <p:animRot by="-240000">
                                      <p:cBhvr>
                                        <p:cTn id="18" dur="300" fill="hold">
                                          <p:stCondLst>
                                            <p:cond delay="300"/>
                                          </p:stCondLst>
                                        </p:cTn>
                                        <p:tgtEl>
                                          <p:spTgt spid="2"/>
                                        </p:tgtEl>
                                        <p:attrNameLst>
                                          <p:attrName>r</p:attrName>
                                        </p:attrNameLst>
                                      </p:cBhvr>
                                    </p:animRot>
                                    <p:animRot by="240000">
                                      <p:cBhvr>
                                        <p:cTn id="19" dur="300" fill="hold">
                                          <p:stCondLst>
                                            <p:cond delay="600"/>
                                          </p:stCondLst>
                                        </p:cTn>
                                        <p:tgtEl>
                                          <p:spTgt spid="2"/>
                                        </p:tgtEl>
                                        <p:attrNameLst>
                                          <p:attrName>r</p:attrName>
                                        </p:attrNameLst>
                                      </p:cBhvr>
                                    </p:animRot>
                                    <p:animRot by="-240000">
                                      <p:cBhvr>
                                        <p:cTn id="20" dur="300" fill="hold">
                                          <p:stCondLst>
                                            <p:cond delay="900"/>
                                          </p:stCondLst>
                                        </p:cTn>
                                        <p:tgtEl>
                                          <p:spTgt spid="2"/>
                                        </p:tgtEl>
                                        <p:attrNameLst>
                                          <p:attrName>r</p:attrName>
                                        </p:attrNameLst>
                                      </p:cBhvr>
                                    </p:animRot>
                                    <p:animRot by="120000">
                                      <p:cBhvr>
                                        <p:cTn id="21" dur="300" fill="hold">
                                          <p:stCondLst>
                                            <p:cond delay="12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67F796-5949-C5B3-D966-029BAF3FB449}"/>
              </a:ext>
            </a:extLst>
          </p:cNvPr>
          <p:cNvSpPr>
            <a:spLocks noGrp="1" noRot="1" noMove="1" noResize="1" noEditPoints="1" noAdjustHandles="1" noChangeArrowheads="1" noChangeShapeType="1"/>
          </p:cNvSpPr>
          <p:nvPr>
            <p:ph type="body" sz="quarter" idx="12"/>
          </p:nvPr>
        </p:nvSpPr>
        <p:spPr/>
        <p:txBody>
          <a:bodyPr>
            <a:normAutofit/>
          </a:bodyPr>
          <a:lstStyle/>
          <a:p>
            <a:endParaRPr lang="en-NZ">
              <a:solidFill>
                <a:schemeClr val="accent6"/>
              </a:solidFill>
            </a:endParaRPr>
          </a:p>
        </p:txBody>
      </p:sp>
      <p:sp>
        <p:nvSpPr>
          <p:cNvPr id="4" name="TextBox 3">
            <a:extLst>
              <a:ext uri="{FF2B5EF4-FFF2-40B4-BE49-F238E27FC236}">
                <a16:creationId xmlns:a16="http://schemas.microsoft.com/office/drawing/2014/main" id="{290010E4-AAD8-179B-E199-B3F6486C416B}"/>
              </a:ext>
            </a:extLst>
          </p:cNvPr>
          <p:cNvSpPr txBox="1">
            <a:spLocks noGrp="1" noRot="1" noMove="1" noResize="1" noEditPoints="1" noAdjustHandles="1" noChangeArrowheads="1" noChangeShapeType="1"/>
          </p:cNvSpPr>
          <p:nvPr/>
        </p:nvSpPr>
        <p:spPr>
          <a:xfrm>
            <a:off x="2132459" y="2257919"/>
            <a:ext cx="7927080" cy="523220"/>
          </a:xfrm>
          <a:prstGeom prst="rect">
            <a:avLst/>
          </a:prstGeom>
          <a:noFill/>
        </p:spPr>
        <p:txBody>
          <a:bodyPr wrap="square" rtlCol="0">
            <a:spAutoFit/>
          </a:bodyPr>
          <a:lstStyle/>
          <a:p>
            <a:pPr lvl="0" algn="ctr">
              <a:defRPr/>
            </a:pPr>
            <a:r>
              <a:rPr lang="en-NZ" sz="2800">
                <a:solidFill>
                  <a:prstClr val="black"/>
                </a:solidFill>
                <a:latin typeface="Aptos ExtraBold" panose="020B0004020202020204" pitchFamily="34" charset="0"/>
                <a:cs typeface="Arial Bold" panose="020B0704020202020204" pitchFamily="34" charset="0"/>
              </a:rPr>
              <a:t>Kua toro mai mātou ki a koutou inā hoki…</a:t>
            </a:r>
            <a:endParaRPr lang="en-NZ">
              <a:latin typeface="Aptos ExtraBold" panose="020B0004020202020204" pitchFamily="34" charset="0"/>
            </a:endParaRPr>
          </a:p>
        </p:txBody>
      </p:sp>
      <p:pic>
        <p:nvPicPr>
          <p:cNvPr id="5" name="Picture 4">
            <a:extLst>
              <a:ext uri="{FF2B5EF4-FFF2-40B4-BE49-F238E27FC236}">
                <a16:creationId xmlns:a16="http://schemas.microsoft.com/office/drawing/2014/main" id="{D4FA9FC6-D72D-B891-5990-A89998186B1D}"/>
              </a:ext>
            </a:extLst>
          </p:cNvPr>
          <p:cNvPicPr>
            <a:picLocks noGrp="1" noRot="1" noChangeAspect="1" noMove="1" noResize="1" noEditPoints="1" noAdjustHandles="1" noChangeArrowheads="1" noChangeShapeType="1" noCrop="1"/>
          </p:cNvPicPr>
          <p:nvPr/>
        </p:nvPicPr>
        <p:blipFill rotWithShape="1">
          <a:blip r:embed="rId3" cstate="email">
            <a:extLst>
              <a:ext uri="{BEBA8EAE-BF5A-486C-A8C5-ECC9F3942E4B}">
                <a14:imgProps xmlns:a14="http://schemas.microsoft.com/office/drawing/2010/main">
                  <a14:imgLayer r:embed="rId4">
                    <a14:imgEffect>
                      <a14:brightnessContrast bright="6000"/>
                    </a14:imgEffect>
                  </a14:imgLayer>
                </a14:imgProps>
              </a:ext>
              <a:ext uri="{28A0092B-C50C-407E-A947-70E740481C1C}">
                <a14:useLocalDpi xmlns:a14="http://schemas.microsoft.com/office/drawing/2010/main"/>
              </a:ext>
            </a:extLst>
          </a:blip>
          <a:srcRect/>
          <a:stretch/>
        </p:blipFill>
        <p:spPr>
          <a:xfrm flipH="1">
            <a:off x="3479897" y="3248721"/>
            <a:ext cx="1269276" cy="2767372"/>
          </a:xfrm>
          <a:prstGeom prst="rect">
            <a:avLst/>
          </a:prstGeom>
          <a:effectLst>
            <a:glow rad="63500">
              <a:schemeClr val="bg1"/>
            </a:glow>
            <a:outerShdw blurRad="76200" dist="12700" dir="2700000" sy="-23000" kx="-800400" algn="bl" rotWithShape="0">
              <a:prstClr val="black">
                <a:alpha val="20000"/>
              </a:prstClr>
            </a:outerShdw>
          </a:effectLst>
        </p:spPr>
      </p:pic>
      <p:pic>
        <p:nvPicPr>
          <p:cNvPr id="6" name="Picture 5">
            <a:extLst>
              <a:ext uri="{FF2B5EF4-FFF2-40B4-BE49-F238E27FC236}">
                <a16:creationId xmlns:a16="http://schemas.microsoft.com/office/drawing/2014/main" id="{6862D3C5-6C07-4B28-7BC9-5F36809242AC}"/>
              </a:ext>
            </a:extLst>
          </p:cNvPr>
          <p:cNvPicPr>
            <a:picLocks noGrp="1" noRot="1" noChangeAspect="1" noMove="1" noResize="1" noEditPoints="1" noAdjustHandles="1" noChangeArrowheads="1" noChangeShapeType="1" noCrop="1"/>
          </p:cNvPicPr>
          <p:nvPr/>
        </p:nvPicPr>
        <p:blipFill rotWithShape="1">
          <a:blip r:embed="rId5" cstate="email">
            <a:extLst>
              <a:ext uri="{BEBA8EAE-BF5A-486C-A8C5-ECC9F3942E4B}">
                <a14:imgProps xmlns:a14="http://schemas.microsoft.com/office/drawing/2010/main">
                  <a14:imgLayer r:embed="rId6">
                    <a14:imgEffect>
                      <a14:saturation sat="79000"/>
                    </a14:imgEffect>
                    <a14:imgEffect>
                      <a14:brightnessContrast bright="12000"/>
                    </a14:imgEffect>
                  </a14:imgLayer>
                </a14:imgProps>
              </a:ext>
              <a:ext uri="{28A0092B-C50C-407E-A947-70E740481C1C}">
                <a14:useLocalDpi xmlns:a14="http://schemas.microsoft.com/office/drawing/2010/main"/>
              </a:ext>
            </a:extLst>
          </a:blip>
          <a:srcRect/>
          <a:stretch/>
        </p:blipFill>
        <p:spPr>
          <a:xfrm>
            <a:off x="7442825" y="3177522"/>
            <a:ext cx="1587500" cy="2767373"/>
          </a:xfrm>
          <a:prstGeom prst="rect">
            <a:avLst/>
          </a:prstGeom>
          <a:effectLst>
            <a:glow rad="63500">
              <a:schemeClr val="bg1"/>
            </a:glow>
            <a:outerShdw blurRad="76200" dir="21540000" sy="-23000" kx="-800400" algn="bl" rotWithShape="0">
              <a:prstClr val="black">
                <a:alpha val="20000"/>
              </a:prstClr>
            </a:outerShdw>
          </a:effectLst>
        </p:spPr>
      </p:pic>
      <p:grpSp>
        <p:nvGrpSpPr>
          <p:cNvPr id="9" name="Group 8">
            <a:extLst>
              <a:ext uri="{FF2B5EF4-FFF2-40B4-BE49-F238E27FC236}">
                <a16:creationId xmlns:a16="http://schemas.microsoft.com/office/drawing/2014/main" id="{1A62A08B-E9B3-D4D8-9077-1DA3C7B878FA}"/>
              </a:ext>
            </a:extLst>
          </p:cNvPr>
          <p:cNvGrpSpPr/>
          <p:nvPr/>
        </p:nvGrpSpPr>
        <p:grpSpPr>
          <a:xfrm>
            <a:off x="4821008" y="2922612"/>
            <a:ext cx="2458541" cy="2366556"/>
            <a:chOff x="4821008" y="2922612"/>
            <a:chExt cx="2458541" cy="2366556"/>
          </a:xfrm>
        </p:grpSpPr>
        <p:sp>
          <p:nvSpPr>
            <p:cNvPr id="7" name="Oval 6">
              <a:extLst>
                <a:ext uri="{FF2B5EF4-FFF2-40B4-BE49-F238E27FC236}">
                  <a16:creationId xmlns:a16="http://schemas.microsoft.com/office/drawing/2014/main" id="{062EC04D-47A8-E72C-D06D-8A2A0BD5292E}"/>
                </a:ext>
              </a:extLst>
            </p:cNvPr>
            <p:cNvSpPr/>
            <p:nvPr/>
          </p:nvSpPr>
          <p:spPr>
            <a:xfrm>
              <a:off x="4868914" y="2922612"/>
              <a:ext cx="2366556" cy="2366556"/>
            </a:xfrm>
            <a:prstGeom prst="ellipse">
              <a:avLst/>
            </a:prstGeom>
            <a:solidFill>
              <a:srgbClr val="466A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8" name="TextBox 7">
              <a:extLst>
                <a:ext uri="{FF2B5EF4-FFF2-40B4-BE49-F238E27FC236}">
                  <a16:creationId xmlns:a16="http://schemas.microsoft.com/office/drawing/2014/main" id="{44A292B4-B5AF-E8F3-309D-A9FA00CFBEC3}"/>
                </a:ext>
              </a:extLst>
            </p:cNvPr>
            <p:cNvSpPr txBox="1"/>
            <p:nvPr/>
          </p:nvSpPr>
          <p:spPr>
            <a:xfrm>
              <a:off x="4821008" y="3360420"/>
              <a:ext cx="2458541" cy="1384995"/>
            </a:xfrm>
            <a:prstGeom prst="rect">
              <a:avLst/>
            </a:prstGeom>
            <a:noFill/>
          </p:spPr>
          <p:txBody>
            <a:bodyPr wrap="square" rtlCol="0">
              <a:spAutoFit/>
            </a:bodyPr>
            <a:lstStyle/>
            <a:p>
              <a:pPr algn="ctr"/>
              <a:r>
                <a:rPr lang="pl-PL" sz="2800" b="1">
                  <a:solidFill>
                    <a:schemeClr val="bg1"/>
                  </a:solidFill>
                  <a:latin typeface="Aptos ExtraBold" panose="020B0004020202020204" pitchFamily="34" charset="0"/>
                </a:rPr>
                <a:t>Ko te Wiki Rerewhenua Haumaru</a:t>
              </a:r>
              <a:endParaRPr lang="en-NZ" sz="2800" b="1">
                <a:solidFill>
                  <a:schemeClr val="bg1"/>
                </a:solidFill>
                <a:latin typeface="Aptos ExtraBold" panose="020B0004020202020204" pitchFamily="34" charset="0"/>
              </a:endParaRPr>
            </a:p>
          </p:txBody>
        </p:sp>
      </p:grpSp>
    </p:spTree>
    <p:extLst>
      <p:ext uri="{BB962C8B-B14F-4D97-AF65-F5344CB8AC3E}">
        <p14:creationId xmlns:p14="http://schemas.microsoft.com/office/powerpoint/2010/main" val="131804237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8000" decel="12333"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3000" fill="hold"/>
                                        <p:tgtEl>
                                          <p:spTgt spid="6"/>
                                        </p:tgtEl>
                                        <p:attrNameLst>
                                          <p:attrName>ppt_x</p:attrName>
                                        </p:attrNameLst>
                                      </p:cBhvr>
                                      <p:tavLst>
                                        <p:tav tm="0">
                                          <p:val>
                                            <p:strVal val="1+#ppt_w/2"/>
                                          </p:val>
                                        </p:tav>
                                        <p:tav tm="100000">
                                          <p:val>
                                            <p:strVal val="#ppt_x"/>
                                          </p:val>
                                        </p:tav>
                                      </p:tavLst>
                                    </p:anim>
                                    <p:anim calcmode="lin" valueType="num">
                                      <p:cBhvr additive="base">
                                        <p:cTn id="8" dur="30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accel="8000" decel="12333"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3000" fill="hold"/>
                                        <p:tgtEl>
                                          <p:spTgt spid="5"/>
                                        </p:tgtEl>
                                        <p:attrNameLst>
                                          <p:attrName>ppt_x</p:attrName>
                                        </p:attrNameLst>
                                      </p:cBhvr>
                                      <p:tavLst>
                                        <p:tav tm="0">
                                          <p:val>
                                            <p:strVal val="0-#ppt_w/2"/>
                                          </p:val>
                                        </p:tav>
                                        <p:tav tm="100000">
                                          <p:val>
                                            <p:strVal val="#ppt_x"/>
                                          </p:val>
                                        </p:tav>
                                      </p:tavLst>
                                    </p:anim>
                                    <p:anim calcmode="lin" valueType="num">
                                      <p:cBhvr additive="base">
                                        <p:cTn id="12" dur="3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6962853"/>
      </p:ext>
    </p:extLst>
  </p:cSld>
  <p:clrMapOvr>
    <a:masterClrMapping/>
  </p:clrMapOvr>
  <mc:AlternateContent xmlns:mc="http://schemas.openxmlformats.org/markup-compatibility/2006" xmlns:p159="http://schemas.microsoft.com/office/powerpoint/2015/09/main">
    <mc:Choice Requires="p159">
      <p:transition spd="slow" advClick="0" advTm="500">
        <p159:morph option="byObject"/>
      </p:transition>
    </mc:Choice>
    <mc:Fallback xmlns="">
      <p:transition spd="slow" advClick="0" advTm="500">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 descr="A white text on a black background&#10;&#10;Description automatically generated">
            <a:extLst>
              <a:ext uri="{FF2B5EF4-FFF2-40B4-BE49-F238E27FC236}">
                <a16:creationId xmlns:a16="http://schemas.microsoft.com/office/drawing/2014/main" id="{FAD075F3-8880-1AE3-70D4-7F1F5F055360}"/>
              </a:ext>
            </a:extLst>
          </p:cNvPr>
          <p:cNvPicPr>
            <a:picLocks noGrp="1" noRot="1" noChangeAspect="1" noMove="1" noResize="1" noEditPoints="1" noAdjustHandles="1" noChangeArrowheads="1" noChangeShapeType="1" noCrop="1"/>
          </p:cNvPicPr>
          <p:nvPr/>
        </p:nvPicPr>
        <p:blipFill>
          <a:blip r:embed="rId4" cstate="email">
            <a:extLst>
              <a:ext uri="{28A0092B-C50C-407E-A947-70E740481C1C}">
                <a14:useLocalDpi xmlns:a14="http://schemas.microsoft.com/office/drawing/2010/main"/>
              </a:ext>
            </a:extLst>
          </a:blip>
          <a:stretch>
            <a:fillRect/>
          </a:stretch>
        </p:blipFill>
        <p:spPr>
          <a:xfrm>
            <a:off x="3737019" y="2927117"/>
            <a:ext cx="4717961" cy="1003765"/>
          </a:xfrm>
          <a:prstGeom prst="rect">
            <a:avLst/>
          </a:prstGeom>
        </p:spPr>
      </p:pic>
      <p:pic>
        <p:nvPicPr>
          <p:cNvPr id="5" name="Online Media 4" title="Expect the unexpected, watch out for trains">
            <a:hlinkClick r:id="" action="ppaction://media"/>
            <a:extLst>
              <a:ext uri="{FF2B5EF4-FFF2-40B4-BE49-F238E27FC236}">
                <a16:creationId xmlns:a16="http://schemas.microsoft.com/office/drawing/2014/main" id="{283CA01C-0DF2-C488-19D8-D74D29EA9601}"/>
              </a:ext>
            </a:extLst>
          </p:cNvPr>
          <p:cNvPicPr>
            <a:picLocks noGrp="1" noRot="1" noChangeAspect="1" noMove="1" noResize="1" noEditPoints="1" noAdjustHandles="1" noChangeArrowheads="1" noChangeShapeType="1" noCrop="1"/>
          </p:cNvPicPr>
          <p:nvPr>
            <a:videoFile r:link="rId1"/>
          </p:nvPr>
        </p:nvPicPr>
        <p:blipFill>
          <a:blip r:embed="rId5"/>
          <a:stretch>
            <a:fillRect/>
          </a:stretch>
        </p:blipFill>
        <p:spPr>
          <a:xfrm>
            <a:off x="26988" y="0"/>
            <a:ext cx="12138025" cy="6858000"/>
          </a:xfrm>
          <a:prstGeom prst="rect">
            <a:avLst/>
          </a:prstGeom>
        </p:spPr>
      </p:pic>
    </p:spTree>
    <p:extLst>
      <p:ext uri="{BB962C8B-B14F-4D97-AF65-F5344CB8AC3E}">
        <p14:creationId xmlns:p14="http://schemas.microsoft.com/office/powerpoint/2010/main" val="15746879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3"/>
                                        </p:tgtEl>
                                        <p:attrNameLst>
                                          <p:attrName>style.visibility</p:attrName>
                                        </p:attrNameLst>
                                      </p:cBhvr>
                                      <p:to>
                                        <p:strVal val="hidden"/>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5"/>
                </p:tgtEl>
              </p:cMediaNode>
            </p:video>
            <p:seq concurrent="1" nextAc="seek">
              <p:cTn id="11" restart="whenNotActive" fill="hold" evtFilter="cancelBubble" nodeType="interactiveSeq">
                <p:stCondLst>
                  <p:cond evt="onClick" delay="0">
                    <p:tgtEl>
                      <p:spTgt spid="5"/>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hildren" descr="A group of students raising their hands in a classroom&#10;&#10;Description automatically generated">
            <a:extLst>
              <a:ext uri="{FF2B5EF4-FFF2-40B4-BE49-F238E27FC236}">
                <a16:creationId xmlns:a16="http://schemas.microsoft.com/office/drawing/2014/main" id="{EE867540-A189-7A03-254A-C791BDC88093}"/>
              </a:ext>
            </a:extLst>
          </p:cNvPr>
          <p:cNvPicPr>
            <a:picLocks noGrp="1" noRot="1" noChangeAspect="1" noMove="1" noResize="1" noEditPoints="1" noAdjustHandles="1" noChangeArrowheads="1" noChangeShapeType="1" noCrop="1"/>
          </p:cNvPicPr>
          <p:nvPr/>
        </p:nvPicPr>
        <p:blipFill rotWithShape="1">
          <a:blip r:embed="rId3" cstate="email">
            <a:extLst>
              <a:ext uri="{BEBA8EAE-BF5A-486C-A8C5-ECC9F3942E4B}">
                <a14:imgProps xmlns:a14="http://schemas.microsoft.com/office/drawing/2010/main">
                  <a14:imgLayer r:embed="rId4">
                    <a14:imgEffect>
                      <a14:backgroundRemoval t="9820" b="98340" l="0" r="94824">
                        <a14:foregroundMark x1="0" y1="90180" x2="28571" y2="89350"/>
                        <a14:foregroundMark x1="28778" y1="89350" x2="5590" y2="88520"/>
                        <a14:foregroundMark x1="5590" y1="88520" x2="21532" y2="79945"/>
                        <a14:foregroundMark x1="21532" y1="79945" x2="48033" y2="92946"/>
                        <a14:foregroundMark x1="48033" y1="92946" x2="32505" y2="95851"/>
                        <a14:foregroundMark x1="32505" y1="95851" x2="38302" y2="81743"/>
                        <a14:foregroundMark x1="38302" y1="81743" x2="53623" y2="72891"/>
                        <a14:foregroundMark x1="53623" y1="72891" x2="51967" y2="82711"/>
                        <a14:foregroundMark x1="51967" y1="82711" x2="57143" y2="95574"/>
                        <a14:foregroundMark x1="57143" y1="95574" x2="66460" y2="96819"/>
                        <a14:foregroundMark x1="78468" y1="83956" x2="81988" y2="74689"/>
                        <a14:foregroundMark x1="81988" y1="74689" x2="66253" y2="76210"/>
                        <a14:foregroundMark x1="66253" y1="76210" x2="76190" y2="70401"/>
                        <a14:foregroundMark x1="76190" y1="70401" x2="72878" y2="88105"/>
                        <a14:foregroundMark x1="72878" y1="88105" x2="61698" y2="70401"/>
                        <a14:foregroundMark x1="61698" y1="70401" x2="50518" y2="64869"/>
                        <a14:foregroundMark x1="50518" y1="64869" x2="62526" y2="95851"/>
                        <a14:foregroundMark x1="62526" y1="95851" x2="81573" y2="92531"/>
                        <a14:foregroundMark x1="81573" y1="92531" x2="93789" y2="80913"/>
                        <a14:foregroundMark x1="93789" y1="80913" x2="92340" y2="88243"/>
                        <a14:foregroundMark x1="92340" y1="88243" x2="94824" y2="82988"/>
                        <a14:foregroundMark x1="35818" y1="62517" x2="31056" y2="55463"/>
                        <a14:foregroundMark x1="41615" y1="70816" x2="36439" y2="63347"/>
                        <a14:foregroundMark x1="31056" y1="55463" x2="6832" y2="69986"/>
                        <a14:foregroundMark x1="0" y1="68188" x2="6625" y2="69848"/>
                        <a14:foregroundMark x1="0" y1="65284" x2="28778" y2="62932"/>
                        <a14:foregroundMark x1="35818" y1="63624" x2="42443" y2="64315"/>
                        <a14:foregroundMark x1="28986" y1="62932" x2="35197" y2="63624"/>
                        <a14:foregroundMark x1="42443" y1="64315" x2="46584" y2="60028"/>
                        <a14:foregroundMark x1="47205" y1="59751" x2="33126" y2="75104"/>
                        <a14:foregroundMark x1="60248" y1="37759" x2="59834" y2="37344"/>
                        <a14:foregroundMark x1="62526" y1="41079" x2="61905" y2="40387"/>
                        <a14:foregroundMark x1="67495" y1="47856" x2="63561" y2="42462"/>
                        <a14:foregroundMark x1="59834" y1="37344" x2="59213" y2="34855"/>
                        <a14:foregroundMark x1="33747" y1="58921" x2="27329" y2="37759"/>
                        <a14:foregroundMark x1="27329" y1="37759" x2="29193" y2="60996"/>
                        <a14:foregroundMark x1="29193" y1="60996" x2="29193" y2="60996"/>
                        <a14:foregroundMark x1="23810" y1="49101" x2="25052" y2="49931"/>
                        <a14:foregroundMark x1="25880" y1="52282" x2="26915" y2="56017"/>
                        <a14:foregroundMark x1="28778" y1="55878" x2="25880" y2="54633"/>
                        <a14:foregroundMark x1="25880" y1="60719" x2="11594" y2="64315"/>
                        <a14:foregroundMark x1="11594" y1="64315" x2="7867" y2="73306"/>
                        <a14:foregroundMark x1="7867" y1="73306" x2="12215" y2="74689"/>
                        <a14:foregroundMark x1="83230" y1="56708" x2="72257" y2="63900"/>
                        <a14:foregroundMark x1="72257" y1="63900" x2="82402" y2="61549"/>
                        <a14:foregroundMark x1="25052" y1="41770" x2="21118" y2="34302"/>
                        <a14:foregroundMark x1="21118" y1="34302" x2="25673" y2="41079"/>
                        <a14:foregroundMark x1="27536" y1="35546" x2="27329" y2="39834"/>
                        <a14:foregroundMark x1="27536" y1="34163" x2="27536" y2="34578"/>
                        <a14:foregroundMark x1="24017" y1="33748" x2="23188" y2="31674"/>
                        <a14:foregroundMark x1="27536" y1="56708" x2="24845" y2="50484"/>
                        <a14:foregroundMark x1="25052" y1="50346" x2="26708" y2="53527"/>
                        <a14:foregroundMark x1="25673" y1="51176" x2="24017" y2="52697"/>
                        <a14:foregroundMark x1="23810" y1="53942" x2="25673" y2="52144"/>
                        <a14:foregroundMark x1="21118" y1="62932" x2="11801" y2="63347"/>
                        <a14:foregroundMark x1="11594" y1="62932" x2="24638" y2="61964"/>
                        <a14:foregroundMark x1="0" y1="65698" x2="12215" y2="63900"/>
                        <a14:foregroundMark x1="24638" y1="61964" x2="12629" y2="63900"/>
                        <a14:foregroundMark x1="0" y1="65837" x2="5176" y2="69571"/>
                        <a14:foregroundMark x1="19876" y1="60996" x2="17184" y2="61272"/>
                        <a14:foregroundMark x1="57143" y1="63762" x2="59006" y2="61687"/>
                        <a14:foregroundMark x1="65010" y1="60304" x2="66253" y2="64454"/>
                        <a14:backgroundMark x1="32298" y1="38313" x2="32919" y2="41494"/>
                        <a14:backgroundMark x1="29400" y1="40387" x2="27743" y2="34993"/>
                        <a14:backgroundMark x1="63975" y1="41079" x2="63975" y2="41355"/>
                        <a14:backgroundMark x1="64803" y1="41770" x2="62733" y2="40664"/>
                        <a14:backgroundMark x1="61284" y1="37621" x2="61698" y2="39004"/>
                        <a14:backgroundMark x1="61284" y1="39557" x2="62733" y2="39557"/>
                        <a14:backgroundMark x1="0" y1="62241" x2="10352" y2="61826"/>
                        <a14:backgroundMark x1="0" y1="61272" x2="10352" y2="61687"/>
                        <a14:backgroundMark x1="0" y1="58783" x2="9317" y2="58783"/>
                        <a14:backgroundMark x1="20911" y1="57676" x2="7453" y2="61687"/>
                        <a14:backgroundMark x1="7453" y1="61687" x2="7453" y2="61687"/>
                        <a14:backgroundMark x1="36232" y1="61964" x2="51967" y2="54633"/>
                        <a14:backgroundMark x1="51967" y1="54633" x2="42443" y2="59198"/>
                        <a14:backgroundMark x1="56315" y1="51314" x2="47205" y2="57400"/>
                        <a14:backgroundMark x1="66460" y1="52835" x2="64182" y2="60166"/>
                        <a14:backgroundMark x1="63561" y1="56708" x2="60041" y2="61964"/>
                      </a14:backgroundRemoval>
                    </a14:imgEffect>
                  </a14:imgLayer>
                </a14:imgProps>
              </a:ext>
              <a:ext uri="{28A0092B-C50C-407E-A947-70E740481C1C}">
                <a14:useLocalDpi xmlns:a14="http://schemas.microsoft.com/office/drawing/2010/main"/>
              </a:ext>
            </a:extLst>
          </a:blip>
          <a:srcRect/>
          <a:stretch/>
        </p:blipFill>
        <p:spPr>
          <a:xfrm flipH="1">
            <a:off x="-11876" y="1680937"/>
            <a:ext cx="3476933" cy="5202821"/>
          </a:xfrm>
          <a:prstGeom prst="round2SameRect">
            <a:avLst>
              <a:gd name="adj1" fmla="val 50000"/>
              <a:gd name="adj2" fmla="val 0"/>
            </a:avLst>
          </a:prstGeom>
          <a:noFill/>
          <a:effectLst/>
        </p:spPr>
      </p:pic>
      <p:pic>
        <p:nvPicPr>
          <p:cNvPr id="7" name="Children" descr="A group of students raising their hands in a classroom&#10;&#10;Description automatically generated">
            <a:extLst>
              <a:ext uri="{FF2B5EF4-FFF2-40B4-BE49-F238E27FC236}">
                <a16:creationId xmlns:a16="http://schemas.microsoft.com/office/drawing/2014/main" id="{03EA6197-1C9C-5057-B444-FD59ACFC8B67}"/>
              </a:ext>
            </a:extLst>
          </p:cNvPr>
          <p:cNvPicPr>
            <a:picLocks noGrp="1" noRot="1" noChangeAspect="1" noMove="1" noResize="1" noEditPoints="1" noAdjustHandles="1" noChangeArrowheads="1" noChangeShapeType="1" noCrop="1"/>
          </p:cNvPicPr>
          <p:nvPr/>
        </p:nvPicPr>
        <p:blipFill rotWithShape="1">
          <a:blip r:embed="rId5" cstate="email">
            <a:extLst>
              <a:ext uri="{BEBA8EAE-BF5A-486C-A8C5-ECC9F3942E4B}">
                <a14:imgProps xmlns:a14="http://schemas.microsoft.com/office/drawing/2010/main">
                  <a14:imgLayer r:embed="rId6">
                    <a14:imgEffect>
                      <a14:backgroundRemoval t="9820" b="98340" l="1867" r="97971">
                        <a14:foregroundMark x1="17695" y1="86584" x2="12825" y2="83402"/>
                        <a14:foregroundMark x1="12825" y1="83402" x2="5276" y2="89350"/>
                        <a14:foregroundMark x1="5276" y1="89350" x2="5763" y2="56017"/>
                        <a14:foregroundMark x1="5763" y1="56017" x2="7955" y2="67635"/>
                        <a14:foregroundMark x1="7955" y1="67635" x2="11445" y2="60858"/>
                        <a14:foregroundMark x1="11445" y1="60858" x2="13312" y2="75104"/>
                        <a14:foregroundMark x1="13312" y1="75104" x2="13312" y2="75104"/>
                        <a14:foregroundMark x1="5682" y1="56570" x2="3409" y2="62517"/>
                        <a14:foregroundMark x1="3247" y1="63071" x2="5357" y2="92254"/>
                        <a14:foregroundMark x1="5357" y1="92254" x2="3084" y2="85339"/>
                        <a14:foregroundMark x1="3084" y1="85339" x2="9010" y2="91840"/>
                        <a14:foregroundMark x1="9010" y1="91840" x2="2760" y2="93914"/>
                        <a14:foregroundMark x1="2760" y1="93914" x2="25325" y2="86722"/>
                        <a14:foregroundMark x1="25325" y1="86722" x2="30601" y2="87690"/>
                        <a14:foregroundMark x1="30601" y1="87690" x2="25731" y2="75104"/>
                        <a14:foregroundMark x1="25731" y1="75104" x2="27516" y2="87275"/>
                        <a14:foregroundMark x1="25487" y1="55325" x2="21672" y2="49101"/>
                        <a14:foregroundMark x1="18425" y1="39281" x2="18101" y2="38451"/>
                        <a14:foregroundMark x1="21672" y1="49101" x2="20049" y2="44260"/>
                        <a14:foregroundMark x1="19724" y1="41632" x2="27516" y2="57261"/>
                        <a14:foregroundMark x1="18182" y1="38589" x2="18506" y2="39281"/>
                        <a14:foregroundMark x1="20292" y1="41217" x2="20779" y2="42877"/>
                        <a14:foregroundMark x1="19318" y1="35131" x2="19805" y2="37483"/>
                        <a14:foregroundMark x1="33279" y1="98340" x2="42045" y2="96680"/>
                        <a14:foregroundMark x1="42045" y1="96680" x2="35633" y2="97510"/>
                        <a14:foregroundMark x1="35633" y1="97510" x2="43263" y2="97649"/>
                        <a14:foregroundMark x1="43263" y1="97649" x2="45049" y2="97234"/>
                        <a14:foregroundMark x1="39448" y1="97372" x2="39448" y2="97372"/>
                        <a14:foregroundMark x1="58117" y1="90456" x2="72078" y2="89350"/>
                        <a14:foregroundMark x1="72078" y1="89350" x2="62987" y2="88520"/>
                        <a14:foregroundMark x1="62987" y1="88520" x2="69237" y2="79945"/>
                        <a14:foregroundMark x1="69237" y1="79945" x2="79627" y2="92946"/>
                        <a14:foregroundMark x1="79627" y1="92946" x2="73539" y2="95851"/>
                        <a14:foregroundMark x1="73539" y1="95851" x2="75812" y2="81743"/>
                        <a14:foregroundMark x1="75812" y1="81743" x2="81818" y2="72891"/>
                        <a14:foregroundMark x1="81818" y1="72891" x2="81169" y2="82711"/>
                        <a14:foregroundMark x1="81169" y1="82711" x2="83198" y2="95574"/>
                        <a14:foregroundMark x1="83198" y1="95574" x2="86851" y2="96819"/>
                        <a14:foregroundMark x1="91558" y1="83956" x2="92938" y2="74689"/>
                        <a14:foregroundMark x1="92938" y1="74689" x2="86769" y2="76210"/>
                        <a14:foregroundMark x1="86769" y1="76210" x2="90666" y2="70401"/>
                        <a14:foregroundMark x1="90666" y1="70401" x2="89367" y2="88105"/>
                        <a14:foregroundMark x1="89367" y1="88105" x2="84984" y2="70401"/>
                        <a14:foregroundMark x1="84984" y1="70401" x2="80601" y2="64869"/>
                        <a14:foregroundMark x1="80601" y1="64869" x2="85308" y2="95851"/>
                        <a14:foregroundMark x1="85308" y1="95851" x2="92776" y2="92531"/>
                        <a14:foregroundMark x1="92776" y1="92531" x2="97565" y2="80913"/>
                        <a14:foregroundMark x1="97565" y1="80913" x2="96997" y2="88243"/>
                        <a14:foregroundMark x1="96997" y1="88243" x2="97971" y2="82988"/>
                        <a14:foregroundMark x1="74838" y1="62517" x2="72971" y2="55463"/>
                        <a14:foregroundMark x1="77110" y1="70816" x2="75081" y2="63347"/>
                        <a14:foregroundMark x1="72971" y1="55463" x2="63474" y2="69986"/>
                        <a14:foregroundMark x1="63474" y1="69986" x2="56899" y2="65560"/>
                        <a14:foregroundMark x1="56899" y1="65560" x2="51542" y2="67082"/>
                        <a14:foregroundMark x1="51542" y1="67082" x2="72159" y2="62932"/>
                        <a14:foregroundMark x1="74838" y1="63624" x2="77435" y2="64315"/>
                        <a14:foregroundMark x1="72159" y1="62932" x2="74594" y2="63624"/>
                        <a14:foregroundMark x1="77435" y1="64315" x2="79058" y2="60028"/>
                        <a14:foregroundMark x1="79302" y1="59751" x2="73782" y2="75104"/>
                        <a14:foregroundMark x1="84416" y1="37759" x2="84253" y2="37344"/>
                        <a14:foregroundMark x1="85308" y1="41079" x2="85065" y2="40387"/>
                        <a14:foregroundMark x1="87256" y1="47856" x2="85714" y2="42462"/>
                        <a14:foregroundMark x1="84253" y1="37344" x2="84010" y2="34855"/>
                        <a14:foregroundMark x1="74026" y1="58921" x2="71510" y2="37759"/>
                        <a14:foregroundMark x1="71510" y1="37759" x2="72240" y2="60996"/>
                        <a14:foregroundMark x1="72240" y1="60996" x2="72240" y2="60996"/>
                        <a14:foregroundMark x1="70130" y1="49101" x2="70617" y2="49931"/>
                        <a14:foregroundMark x1="70942" y1="52282" x2="71347" y2="56017"/>
                        <a14:foregroundMark x1="72078" y1="55878" x2="70942" y2="54633"/>
                        <a14:foregroundMark x1="70942" y1="60719" x2="65341" y2="64315"/>
                        <a14:foregroundMark x1="65341" y1="64315" x2="63880" y2="73306"/>
                        <a14:foregroundMark x1="63880" y1="73306" x2="65584" y2="74689"/>
                        <a14:foregroundMark x1="29140" y1="43568" x2="28734" y2="43430"/>
                        <a14:foregroundMark x1="17532" y1="34716" x2="17532" y2="34716"/>
                        <a14:foregroundMark x1="18344" y1="33472" x2="18344" y2="33472"/>
                        <a14:foregroundMark x1="18588" y1="32642" x2="18588" y2="32642"/>
                        <a14:foregroundMark x1="18994" y1="33195" x2="19318" y2="33887"/>
                        <a14:foregroundMark x1="18263" y1="31812" x2="18263" y2="31812"/>
                        <a14:foregroundMark x1="17532" y1="34440" x2="17532" y2="34440"/>
                        <a14:foregroundMark x1="17532" y1="34440" x2="17532" y2="34440"/>
                        <a14:foregroundMark x1="17532" y1="34440" x2="17532" y2="34440"/>
                        <a14:foregroundMark x1="17857" y1="32642" x2="17857" y2="32642"/>
                        <a14:foregroundMark x1="17695" y1="32503" x2="17695" y2="32503"/>
                        <a14:foregroundMark x1="17695" y1="32503" x2="17695" y2="32503"/>
                        <a14:foregroundMark x1="17532" y1="33195" x2="17532" y2="33195"/>
                        <a14:foregroundMark x1="17532" y1="31950" x2="17532" y2="31950"/>
                        <a14:foregroundMark x1="19156" y1="33472" x2="19156" y2="33472"/>
                        <a14:foregroundMark x1="19805" y1="34163" x2="19805" y2="34163"/>
                        <a14:foregroundMark x1="17370" y1="32918" x2="17370" y2="32918"/>
                        <a14:foregroundMark x1="17614" y1="33195" x2="17614" y2="33195"/>
                        <a14:foregroundMark x1="17289" y1="33472" x2="17289" y2="33472"/>
                        <a14:foregroundMark x1="17614" y1="34440" x2="17614" y2="34440"/>
                        <a14:foregroundMark x1="17695" y1="34440" x2="17695" y2="34440"/>
                        <a14:foregroundMark x1="18425" y1="31950" x2="18425" y2="31950"/>
                        <a14:foregroundMark x1="19886" y1="35131" x2="19886" y2="35131"/>
                        <a14:foregroundMark x1="18425" y1="31674" x2="18425" y2="31674"/>
                        <a14:foregroundMark x1="18425" y1="31397" x2="18425" y2="31397"/>
                        <a14:foregroundMark x1="19075" y1="32918" x2="19075" y2="32918"/>
                        <a14:foregroundMark x1="18750" y1="32365" x2="18750" y2="32365"/>
                        <a14:foregroundMark x1="18425" y1="31259" x2="18425" y2="31259"/>
                        <a14:foregroundMark x1="18588" y1="30567" x2="18588" y2="30567"/>
                        <a14:foregroundMark x1="4140" y1="86030" x2="4545" y2="78147"/>
                        <a14:foregroundMark x1="4545" y1="78147" x2="4708" y2="78838"/>
                        <a14:foregroundMark x1="3409" y1="90456" x2="3896" y2="84371"/>
                        <a14:foregroundMark x1="1948" y1="82988" x2="2516" y2="83817"/>
                        <a14:foregroundMark x1="27029" y1="74965" x2="32386" y2="70954"/>
                        <a14:foregroundMark x1="32386" y1="70954" x2="23701" y2="78147"/>
                        <a14:foregroundMark x1="23701" y1="78147" x2="28003" y2="81466"/>
                        <a14:foregroundMark x1="28003" y1="81466" x2="22646" y2="78838"/>
                        <a14:foregroundMark x1="22646" y1="78838" x2="27029" y2="73997"/>
                        <a14:foregroundMark x1="19075" y1="92254" x2="25812" y2="96957"/>
                        <a14:foregroundMark x1="25812" y1="96957" x2="46023" y2="91978"/>
                        <a14:foregroundMark x1="46023" y1="91978" x2="51461" y2="95436"/>
                        <a14:foregroundMark x1="51461" y1="95436" x2="55276" y2="81604"/>
                        <a14:foregroundMark x1="55276" y1="81604" x2="51786" y2="72752"/>
                        <a14:foregroundMark x1="51786" y1="72752" x2="58036" y2="77732"/>
                        <a14:foregroundMark x1="58036" y1="77732" x2="56169" y2="86445"/>
                        <a14:foregroundMark x1="56169" y1="86445" x2="58685" y2="94606"/>
                        <a14:foregroundMark x1="58685" y1="94606" x2="52597" y2="95159"/>
                        <a14:foregroundMark x1="52597" y1="95159" x2="51380" y2="83679"/>
                        <a14:foregroundMark x1="51380" y1="83679" x2="49513" y2="81881"/>
                        <a14:foregroundMark x1="22808" y1="93361" x2="40341" y2="95159"/>
                        <a14:foregroundMark x1="40341" y1="95159" x2="26786" y2="97510"/>
                        <a14:foregroundMark x1="26786" y1="97510" x2="37094" y2="98617"/>
                        <a14:foregroundMark x1="37094" y1="98617" x2="54464" y2="97787"/>
                        <a14:foregroundMark x1="54464" y1="97787" x2="43101" y2="97510"/>
                        <a14:foregroundMark x1="93425" y1="56708" x2="89123" y2="63900"/>
                        <a14:foregroundMark x1="89123" y1="63900" x2="93101" y2="61549"/>
                        <a14:foregroundMark x1="70617" y1="41770" x2="69075" y2="34302"/>
                        <a14:foregroundMark x1="69075" y1="34302" x2="70860" y2="41079"/>
                        <a14:foregroundMark x1="71591" y1="35546" x2="71510" y2="39834"/>
                        <a14:foregroundMark x1="71591" y1="34163" x2="71591" y2="34578"/>
                        <a14:foregroundMark x1="70211" y1="33748" x2="69886" y2="31674"/>
                        <a14:foregroundMark x1="71591" y1="56708" x2="70536" y2="50484"/>
                        <a14:foregroundMark x1="70617" y1="50346" x2="71266" y2="53527"/>
                        <a14:foregroundMark x1="70860" y1="51176" x2="70211" y2="52697"/>
                        <a14:foregroundMark x1="70130" y1="53942" x2="70860" y2="52144"/>
                        <a14:foregroundMark x1="69075" y1="62932" x2="65422" y2="63347"/>
                        <a14:foregroundMark x1="65341" y1="62932" x2="70455" y2="61964"/>
                        <a14:foregroundMark x1="65666" y1="63900" x2="60795" y2="65837"/>
                        <a14:foregroundMark x1="70455" y1="61964" x2="65747" y2="63900"/>
                        <a14:foregroundMark x1="60795" y1="65837" x2="62906" y2="69710"/>
                        <a14:foregroundMark x1="68588" y1="60996" x2="67532" y2="61272"/>
                        <a14:foregroundMark x1="49675" y1="62517" x2="44075" y2="62932"/>
                        <a14:foregroundMark x1="83198" y1="63762" x2="83929" y2="61687"/>
                        <a14:foregroundMark x1="86282" y1="60304" x2="86769" y2="64454"/>
                        <a14:foregroundMark x1="3247" y1="76902" x2="4221" y2="80221"/>
                        <a14:foregroundMark x1="34253" y1="51729" x2="38149" y2="39834"/>
                        <a14:foregroundMark x1="38149" y1="39834" x2="32792" y2="54910"/>
                        <a14:foregroundMark x1="36769" y1="62656" x2="40097" y2="68741"/>
                        <a14:foregroundMark x1="19724" y1="95851" x2="17289" y2="98479"/>
                        <a14:backgroundMark x1="5438" y1="51591" x2="5438" y2="51591"/>
                        <a14:backgroundMark x1="18101" y1="41494" x2="18912" y2="41079"/>
                        <a14:backgroundMark x1="17857" y1="40387" x2="19075" y2="44952"/>
                        <a14:backgroundMark x1="18912" y1="42047" x2="16802" y2="32227"/>
                        <a14:backgroundMark x1="18425" y1="39281" x2="19156" y2="42047"/>
                        <a14:backgroundMark x1="73458" y1="38313" x2="73701" y2="41494"/>
                        <a14:backgroundMark x1="72321" y1="40387" x2="71672" y2="34993"/>
                        <a14:backgroundMark x1="85877" y1="41079" x2="85877" y2="41355"/>
                        <a14:backgroundMark x1="86201" y1="41770" x2="85390" y2="40664"/>
                        <a14:backgroundMark x1="84821" y1="37621" x2="84984" y2="39004"/>
                        <a14:backgroundMark x1="84821" y1="39557" x2="85390" y2="39557"/>
                        <a14:backgroundMark x1="2273" y1="56293" x2="2029" y2="63071"/>
                        <a14:backgroundMark x1="50244" y1="52835" x2="51136" y2="63209"/>
                        <a14:backgroundMark x1="51136" y1="63209" x2="64935" y2="61826"/>
                        <a14:backgroundMark x1="64935" y1="61826" x2="57143" y2="60719"/>
                        <a14:backgroundMark x1="57143" y1="60719" x2="51542" y2="56155"/>
                        <a14:backgroundMark x1="51542" y1="56155" x2="56899" y2="58921"/>
                        <a14:backgroundMark x1="56899" y1="58921" x2="64529" y2="58783"/>
                        <a14:backgroundMark x1="68994" y1="57676" x2="63718" y2="61687"/>
                        <a14:backgroundMark x1="63718" y1="61687" x2="63718" y2="61687"/>
                        <a14:backgroundMark x1="75000" y1="61964" x2="81169" y2="54633"/>
                        <a14:backgroundMark x1="81169" y1="54633" x2="77435" y2="59198"/>
                        <a14:backgroundMark x1="82873" y1="51314" x2="79302" y2="57400"/>
                        <a14:backgroundMark x1="86851" y1="52835" x2="85958" y2="60166"/>
                        <a14:backgroundMark x1="85714" y1="56708" x2="84334" y2="61964"/>
                        <a14:backgroundMark x1="22403" y1="57815" x2="22159" y2="55602"/>
                        <a14:backgroundMark x1="6006" y1="50899" x2="6169" y2="50622"/>
                        <a14:backgroundMark x1="893" y1="74550" x2="1948" y2="75657"/>
                        <a14:backgroundMark x1="244" y1="80775" x2="1055" y2="80360"/>
                      </a14:backgroundRemoval>
                    </a14:imgEffect>
                  </a14:imgLayer>
                </a14:imgProps>
              </a:ext>
              <a:ext uri="{28A0092B-C50C-407E-A947-70E740481C1C}">
                <a14:useLocalDpi xmlns:a14="http://schemas.microsoft.com/office/drawing/2010/main"/>
              </a:ext>
            </a:extLst>
          </a:blip>
          <a:srcRect/>
          <a:stretch/>
        </p:blipFill>
        <p:spPr>
          <a:xfrm>
            <a:off x="3162957" y="1584103"/>
            <a:ext cx="9029044" cy="5299656"/>
          </a:xfrm>
          <a:prstGeom prst="round2SameRect">
            <a:avLst>
              <a:gd name="adj1" fmla="val 50000"/>
              <a:gd name="adj2" fmla="val 0"/>
            </a:avLst>
          </a:prstGeom>
          <a:noFill/>
          <a:effectLst/>
        </p:spPr>
      </p:pic>
      <p:sp>
        <p:nvSpPr>
          <p:cNvPr id="8" name="TextBox 7">
            <a:extLst>
              <a:ext uri="{FF2B5EF4-FFF2-40B4-BE49-F238E27FC236}">
                <a16:creationId xmlns:a16="http://schemas.microsoft.com/office/drawing/2014/main" id="{380E1441-EE0D-AA8D-C6D6-5D31BC577A36}"/>
              </a:ext>
            </a:extLst>
          </p:cNvPr>
          <p:cNvSpPr txBox="1">
            <a:spLocks noGrp="1" noRot="1" noMove="1" noResize="1" noEditPoints="1" noAdjustHandles="1" noChangeArrowheads="1" noChangeShapeType="1"/>
          </p:cNvSpPr>
          <p:nvPr/>
        </p:nvSpPr>
        <p:spPr>
          <a:xfrm>
            <a:off x="1501866" y="634917"/>
            <a:ext cx="9188267" cy="2308324"/>
          </a:xfrm>
          <a:prstGeom prst="rect">
            <a:avLst/>
          </a:prstGeom>
          <a:noFill/>
        </p:spPr>
        <p:txBody>
          <a:bodyPr wrap="square">
            <a:spAutoFit/>
          </a:bodyPr>
          <a:lstStyle/>
          <a:p>
            <a:pPr algn="ctr"/>
            <a:r>
              <a:rPr lang="en-NZ" sz="7200">
                <a:solidFill>
                  <a:schemeClr val="accent1"/>
                </a:solidFill>
                <a:latin typeface="Aptos ExtraBold" panose="020B0004020202020204" pitchFamily="34" charset="0"/>
              </a:rPr>
              <a:t>Kia </a:t>
            </a:r>
            <a:r>
              <a:rPr lang="en-NZ" sz="7200" err="1">
                <a:solidFill>
                  <a:schemeClr val="accent1"/>
                </a:solidFill>
                <a:latin typeface="Aptos ExtraBold" panose="020B0004020202020204" pitchFamily="34" charset="0"/>
              </a:rPr>
              <a:t>whakamātauria</a:t>
            </a:r>
            <a:r>
              <a:rPr lang="en-NZ" sz="7200">
                <a:solidFill>
                  <a:schemeClr val="accent1"/>
                </a:solidFill>
                <a:latin typeface="Aptos ExtraBold" panose="020B0004020202020204" pitchFamily="34" charset="0"/>
              </a:rPr>
              <a:t> koutou!</a:t>
            </a:r>
          </a:p>
        </p:txBody>
      </p:sp>
    </p:spTree>
    <p:extLst>
      <p:ext uri="{BB962C8B-B14F-4D97-AF65-F5344CB8AC3E}">
        <p14:creationId xmlns:p14="http://schemas.microsoft.com/office/powerpoint/2010/main" val="3514706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D190559-F423-D3EF-700C-CF19D9196147}"/>
              </a:ext>
            </a:extLst>
          </p:cNvPr>
          <p:cNvSpPr txBox="1">
            <a:spLocks noGrp="1" noRot="1" noMove="1" noResize="1" noEditPoints="1" noAdjustHandles="1" noChangeArrowheads="1" noChangeShapeType="1"/>
          </p:cNvSpPr>
          <p:nvPr/>
        </p:nvSpPr>
        <p:spPr>
          <a:xfrm>
            <a:off x="1202852" y="484071"/>
            <a:ext cx="9786296" cy="954107"/>
          </a:xfrm>
          <a:prstGeom prst="rect">
            <a:avLst/>
          </a:prstGeom>
          <a:noFill/>
        </p:spPr>
        <p:txBody>
          <a:bodyPr wrap="square">
            <a:spAutoFit/>
          </a:bodyPr>
          <a:lstStyle/>
          <a:p>
            <a:pPr algn="ctr"/>
            <a:r>
              <a:rPr lang="pt-BR" sz="2800">
                <a:latin typeface="Aptos ExtraBold" panose="020B0004020202020204" pitchFamily="34" charset="0"/>
              </a:rPr>
              <a:t>E rua, e toru pea ngā momo whakautu e taea ana.</a:t>
            </a:r>
            <a:endParaRPr lang="en-US" sz="2800">
              <a:latin typeface="Aptos ExtraBold" panose="020B0004020202020204" pitchFamily="34" charset="0"/>
            </a:endParaRPr>
          </a:p>
          <a:p>
            <a:pPr algn="ctr"/>
            <a:r>
              <a:rPr lang="en-US" sz="2800" err="1">
                <a:latin typeface="Aptos ExtraBold" panose="020B0004020202020204" pitchFamily="34" charset="0"/>
              </a:rPr>
              <a:t>Mehemea</a:t>
            </a:r>
            <a:r>
              <a:rPr lang="en-US" sz="2800">
                <a:latin typeface="Aptos ExtraBold" panose="020B0004020202020204" pitchFamily="34" charset="0"/>
              </a:rPr>
              <a:t> e </a:t>
            </a:r>
            <a:r>
              <a:rPr lang="en-US" sz="2800" err="1">
                <a:latin typeface="Aptos ExtraBold" panose="020B0004020202020204" pitchFamily="34" charset="0"/>
              </a:rPr>
              <a:t>whakapae</a:t>
            </a:r>
            <a:r>
              <a:rPr lang="en-US" sz="2800">
                <a:latin typeface="Aptos ExtraBold" panose="020B0004020202020204" pitchFamily="34" charset="0"/>
              </a:rPr>
              <a:t> ana </a:t>
            </a:r>
            <a:r>
              <a:rPr lang="en-US" sz="2800" err="1">
                <a:latin typeface="Aptos ExtraBold" panose="020B0004020202020204" pitchFamily="34" charset="0"/>
              </a:rPr>
              <a:t>koe</a:t>
            </a:r>
            <a:r>
              <a:rPr lang="en-US" sz="2800">
                <a:latin typeface="Aptos ExtraBold" panose="020B0004020202020204" pitchFamily="34" charset="0"/>
              </a:rPr>
              <a:t> ko te </a:t>
            </a:r>
            <a:r>
              <a:rPr lang="en-US" sz="2800" err="1">
                <a:latin typeface="Aptos ExtraBold" panose="020B0004020202020204" pitchFamily="34" charset="0"/>
              </a:rPr>
              <a:t>whakautu</a:t>
            </a:r>
            <a:r>
              <a:rPr lang="en-US" sz="2800">
                <a:latin typeface="Aptos ExtraBold" panose="020B0004020202020204" pitchFamily="34" charset="0"/>
              </a:rPr>
              <a:t> ko te…</a:t>
            </a:r>
          </a:p>
        </p:txBody>
      </p:sp>
      <p:sp>
        <p:nvSpPr>
          <p:cNvPr id="3" name="TextBox 2">
            <a:extLst>
              <a:ext uri="{FF2B5EF4-FFF2-40B4-BE49-F238E27FC236}">
                <a16:creationId xmlns:a16="http://schemas.microsoft.com/office/drawing/2014/main" id="{85AF3DBF-EE42-8D58-F20E-743BD77E8B9F}"/>
              </a:ext>
            </a:extLst>
          </p:cNvPr>
          <p:cNvSpPr txBox="1">
            <a:spLocks noGrp="1" noRot="1" noMove="1" noResize="1" noEditPoints="1" noAdjustHandles="1" noChangeArrowheads="1" noChangeShapeType="1"/>
          </p:cNvSpPr>
          <p:nvPr/>
        </p:nvSpPr>
        <p:spPr>
          <a:xfrm>
            <a:off x="587578" y="1417196"/>
            <a:ext cx="3200578" cy="1969770"/>
          </a:xfrm>
          <a:prstGeom prst="rect">
            <a:avLst/>
          </a:prstGeom>
          <a:noFill/>
        </p:spPr>
        <p:txBody>
          <a:bodyPr wrap="square">
            <a:spAutoFit/>
          </a:bodyPr>
          <a:lstStyle/>
          <a:p>
            <a:pPr algn="ctr"/>
            <a:r>
              <a:rPr lang="en-US" sz="6600">
                <a:solidFill>
                  <a:srgbClr val="00B050"/>
                </a:solidFill>
                <a:latin typeface="Aptos ExtraBold" panose="020B0004020202020204" pitchFamily="34" charset="0"/>
              </a:rPr>
              <a:t>1</a:t>
            </a:r>
            <a:r>
              <a:rPr lang="en-US" sz="2800">
                <a:latin typeface="Aptos ExtraBold" panose="020B0004020202020204" pitchFamily="34" charset="0"/>
              </a:rPr>
              <a:t> </a:t>
            </a:r>
            <a:endParaRPr lang="en-US" sz="600">
              <a:latin typeface="Aptos ExtraBold" panose="020B0004020202020204" pitchFamily="34" charset="0"/>
            </a:endParaRPr>
          </a:p>
          <a:p>
            <a:pPr algn="ctr"/>
            <a:r>
              <a:rPr lang="fi-FI" sz="2800">
                <a:latin typeface="Aptos ExtraBold" panose="020B0004020202020204" pitchFamily="34" charset="0"/>
              </a:rPr>
              <a:t>kia mau ō ringa ki te </a:t>
            </a:r>
            <a:r>
              <a:rPr lang="fi-FI" sz="2800">
                <a:solidFill>
                  <a:srgbClr val="00B050"/>
                </a:solidFill>
                <a:latin typeface="Aptos ExtraBold" panose="020B0004020202020204" pitchFamily="34" charset="0"/>
              </a:rPr>
              <a:t>HOPE!</a:t>
            </a:r>
            <a:endParaRPr lang="en-US" sz="2800">
              <a:solidFill>
                <a:srgbClr val="00B050"/>
              </a:solidFill>
              <a:latin typeface="Aptos ExtraBold" panose="020B0004020202020204" pitchFamily="34" charset="0"/>
            </a:endParaRPr>
          </a:p>
        </p:txBody>
      </p:sp>
      <p:sp>
        <p:nvSpPr>
          <p:cNvPr id="4" name="TextBox 3">
            <a:extLst>
              <a:ext uri="{FF2B5EF4-FFF2-40B4-BE49-F238E27FC236}">
                <a16:creationId xmlns:a16="http://schemas.microsoft.com/office/drawing/2014/main" id="{8BCD2E96-7820-D350-3E97-CF9AD9E1E90A}"/>
              </a:ext>
            </a:extLst>
          </p:cNvPr>
          <p:cNvSpPr txBox="1">
            <a:spLocks noGrp="1" noRot="1" noMove="1" noResize="1" noEditPoints="1" noAdjustHandles="1" noChangeArrowheads="1" noChangeShapeType="1"/>
          </p:cNvSpPr>
          <p:nvPr/>
        </p:nvSpPr>
        <p:spPr>
          <a:xfrm>
            <a:off x="4572295" y="1417196"/>
            <a:ext cx="3194318" cy="1969770"/>
          </a:xfrm>
          <a:prstGeom prst="rect">
            <a:avLst/>
          </a:prstGeom>
          <a:noFill/>
        </p:spPr>
        <p:txBody>
          <a:bodyPr wrap="square">
            <a:spAutoFit/>
          </a:bodyPr>
          <a:lstStyle/>
          <a:p>
            <a:pPr algn="ctr"/>
            <a:r>
              <a:rPr lang="en-US" sz="6600">
                <a:solidFill>
                  <a:schemeClr val="accent5"/>
                </a:solidFill>
                <a:latin typeface="Aptos ExtraBold" panose="020B0004020202020204" pitchFamily="34" charset="0"/>
              </a:rPr>
              <a:t>2</a:t>
            </a:r>
            <a:endParaRPr lang="en-US" sz="2800">
              <a:solidFill>
                <a:schemeClr val="accent5"/>
              </a:solidFill>
              <a:latin typeface="Aptos ExtraBold" panose="020B0004020202020204" pitchFamily="34" charset="0"/>
            </a:endParaRPr>
          </a:p>
          <a:p>
            <a:pPr algn="ctr"/>
            <a:r>
              <a:rPr lang="fi-FI" sz="2800">
                <a:latin typeface="Aptos ExtraBold" panose="020B0004020202020204" pitchFamily="34" charset="0"/>
              </a:rPr>
              <a:t>kia tū ō ringa ki te </a:t>
            </a:r>
            <a:r>
              <a:rPr lang="fi-FI" sz="2800">
                <a:solidFill>
                  <a:schemeClr val="accent5"/>
                </a:solidFill>
                <a:latin typeface="Aptos ExtraBold" panose="020B0004020202020204" pitchFamily="34" charset="0"/>
              </a:rPr>
              <a:t>RANGI!</a:t>
            </a:r>
            <a:endParaRPr lang="en-US" sz="2800">
              <a:solidFill>
                <a:schemeClr val="accent5"/>
              </a:solidFill>
              <a:latin typeface="Aptos ExtraBold" panose="020B0004020202020204" pitchFamily="34" charset="0"/>
            </a:endParaRPr>
          </a:p>
        </p:txBody>
      </p:sp>
      <p:sp>
        <p:nvSpPr>
          <p:cNvPr id="5" name="TextBox 4">
            <a:extLst>
              <a:ext uri="{FF2B5EF4-FFF2-40B4-BE49-F238E27FC236}">
                <a16:creationId xmlns:a16="http://schemas.microsoft.com/office/drawing/2014/main" id="{A698B0CC-FC3D-10E7-FA45-E03F1D1751E1}"/>
              </a:ext>
            </a:extLst>
          </p:cNvPr>
          <p:cNvSpPr txBox="1">
            <a:spLocks noGrp="1" noRot="1" noMove="1" noResize="1" noEditPoints="1" noAdjustHandles="1" noChangeArrowheads="1" noChangeShapeType="1"/>
          </p:cNvSpPr>
          <p:nvPr/>
        </p:nvSpPr>
        <p:spPr>
          <a:xfrm>
            <a:off x="8597779" y="1417196"/>
            <a:ext cx="3118479" cy="1969770"/>
          </a:xfrm>
          <a:prstGeom prst="rect">
            <a:avLst/>
          </a:prstGeom>
          <a:noFill/>
        </p:spPr>
        <p:txBody>
          <a:bodyPr wrap="square">
            <a:spAutoFit/>
          </a:bodyPr>
          <a:lstStyle/>
          <a:p>
            <a:pPr algn="ctr"/>
            <a:r>
              <a:rPr lang="en-US" sz="6600">
                <a:solidFill>
                  <a:srgbClr val="C00000"/>
                </a:solidFill>
                <a:latin typeface="Aptos ExtraBold" panose="020B0004020202020204" pitchFamily="34" charset="0"/>
              </a:rPr>
              <a:t>3</a:t>
            </a:r>
            <a:r>
              <a:rPr lang="en-US" sz="2800">
                <a:latin typeface="Aptos ExtraBold" panose="020B0004020202020204" pitchFamily="34" charset="0"/>
              </a:rPr>
              <a:t> </a:t>
            </a:r>
          </a:p>
          <a:p>
            <a:pPr algn="ctr"/>
            <a:r>
              <a:rPr lang="en-US" sz="2800">
                <a:latin typeface="Aptos ExtraBold" panose="020B0004020202020204" pitchFamily="34" charset="0"/>
              </a:rPr>
              <a:t>kia </a:t>
            </a:r>
            <a:r>
              <a:rPr lang="en-US" sz="2800" err="1">
                <a:latin typeface="Aptos ExtraBold" panose="020B0004020202020204" pitchFamily="34" charset="0"/>
              </a:rPr>
              <a:t>hoatu</a:t>
            </a:r>
            <a:r>
              <a:rPr lang="en-US" sz="2800">
                <a:latin typeface="Aptos ExtraBold" panose="020B0004020202020204" pitchFamily="34" charset="0"/>
              </a:rPr>
              <a:t> ō </a:t>
            </a:r>
            <a:r>
              <a:rPr lang="en-US" sz="2800" err="1">
                <a:latin typeface="Aptos ExtraBold" panose="020B0004020202020204" pitchFamily="34" charset="0"/>
              </a:rPr>
              <a:t>ringa</a:t>
            </a:r>
            <a:r>
              <a:rPr lang="en-US" sz="2800">
                <a:latin typeface="Aptos ExtraBold" panose="020B0004020202020204" pitchFamily="34" charset="0"/>
              </a:rPr>
              <a:t> ki </a:t>
            </a:r>
            <a:r>
              <a:rPr lang="en-US" sz="2800" err="1">
                <a:latin typeface="Aptos ExtraBold" panose="020B0004020202020204" pitchFamily="34" charset="0"/>
              </a:rPr>
              <a:t>tō</a:t>
            </a:r>
            <a:r>
              <a:rPr lang="en-US" sz="2800">
                <a:latin typeface="Aptos ExtraBold" panose="020B0004020202020204" pitchFamily="34" charset="0"/>
              </a:rPr>
              <a:t> </a:t>
            </a:r>
            <a:r>
              <a:rPr lang="en-US" sz="2800">
                <a:solidFill>
                  <a:srgbClr val="C00000"/>
                </a:solidFill>
                <a:latin typeface="Aptos ExtraBold" panose="020B0004020202020204" pitchFamily="34" charset="0"/>
              </a:rPr>
              <a:t>UPOKO!</a:t>
            </a:r>
            <a:endParaRPr lang="en-NZ" sz="2800">
              <a:solidFill>
                <a:srgbClr val="C00000"/>
              </a:solidFill>
              <a:latin typeface="Aptos ExtraBold" panose="020B0004020202020204" pitchFamily="34" charset="0"/>
            </a:endParaRPr>
          </a:p>
        </p:txBody>
      </p:sp>
      <p:pic>
        <p:nvPicPr>
          <p:cNvPr id="6" name="Picture 5" descr="A cartoon of a child with her arms up&#10;&#10;Description automatically generated">
            <a:extLst>
              <a:ext uri="{FF2B5EF4-FFF2-40B4-BE49-F238E27FC236}">
                <a16:creationId xmlns:a16="http://schemas.microsoft.com/office/drawing/2014/main" id="{C652788A-24F5-B9A5-50E4-CCEC9CDCAAD8}"/>
              </a:ext>
            </a:extLst>
          </p:cNvPr>
          <p:cNvPicPr>
            <a:picLocks noGrp="1" noRot="1" noChangeAspect="1" noMove="1" noResize="1" noEditPoints="1" noAdjustHandles="1" noChangeArrowheads="1" noChangeShapeType="1" noCrop="1"/>
          </p:cNvPicPr>
          <p:nvPr/>
        </p:nvPicPr>
        <p:blipFill rotWithShape="1">
          <a:blip r:embed="rId3" cstate="email">
            <a:extLst>
              <a:ext uri="{BEBA8EAE-BF5A-486C-A8C5-ECC9F3942E4B}">
                <a14:imgProps xmlns:a14="http://schemas.microsoft.com/office/drawing/2010/main">
                  <a14:imgLayer r:embed="rId4">
                    <a14:imgEffect>
                      <a14:brightnessContrast bright="12000" contrast="9000"/>
                    </a14:imgEffect>
                  </a14:imgLayer>
                </a14:imgProps>
              </a:ext>
              <a:ext uri="{28A0092B-C50C-407E-A947-70E740481C1C}">
                <a14:useLocalDpi xmlns:a14="http://schemas.microsoft.com/office/drawing/2010/main"/>
              </a:ext>
            </a:extLst>
          </a:blip>
          <a:srcRect/>
          <a:stretch/>
        </p:blipFill>
        <p:spPr>
          <a:xfrm flipH="1">
            <a:off x="5327243" y="3620634"/>
            <a:ext cx="1684421" cy="2685449"/>
          </a:xfrm>
          <a:prstGeom prst="rect">
            <a:avLst/>
          </a:prstGeom>
        </p:spPr>
      </p:pic>
      <p:pic>
        <p:nvPicPr>
          <p:cNvPr id="7" name="Picture 6" descr="A cartoon of a child&#10;&#10;Description automatically generated">
            <a:extLst>
              <a:ext uri="{FF2B5EF4-FFF2-40B4-BE49-F238E27FC236}">
                <a16:creationId xmlns:a16="http://schemas.microsoft.com/office/drawing/2014/main" id="{DA9A88B8-FD20-6ABE-4F33-73C4803DCCD3}"/>
              </a:ext>
            </a:extLst>
          </p:cNvPr>
          <p:cNvPicPr>
            <a:picLocks noGrp="1" noRot="1" noChangeAspect="1" noMove="1" noResize="1" noEditPoints="1" noAdjustHandles="1" noChangeArrowheads="1" noChangeShapeType="1" noCrop="1"/>
          </p:cNvPicPr>
          <p:nvPr/>
        </p:nvPicPr>
        <p:blipFill rotWithShape="1">
          <a:blip r:embed="rId5" cstate="email">
            <a:extLst>
              <a:ext uri="{28A0092B-C50C-407E-A947-70E740481C1C}">
                <a14:useLocalDpi xmlns:a14="http://schemas.microsoft.com/office/drawing/2010/main"/>
              </a:ext>
            </a:extLst>
          </a:blip>
          <a:srcRect/>
          <a:stretch/>
        </p:blipFill>
        <p:spPr>
          <a:xfrm>
            <a:off x="9701991" y="3315557"/>
            <a:ext cx="1176309" cy="3095963"/>
          </a:xfrm>
          <a:prstGeom prst="rect">
            <a:avLst/>
          </a:prstGeom>
        </p:spPr>
      </p:pic>
      <p:sp>
        <p:nvSpPr>
          <p:cNvPr id="8" name="TextBox 7">
            <a:extLst>
              <a:ext uri="{FF2B5EF4-FFF2-40B4-BE49-F238E27FC236}">
                <a16:creationId xmlns:a16="http://schemas.microsoft.com/office/drawing/2014/main" id="{0742DDC6-98E4-8A45-6B23-FA5F7553016B}"/>
              </a:ext>
            </a:extLst>
          </p:cNvPr>
          <p:cNvSpPr txBox="1">
            <a:spLocks noGrp="1" noRot="1" noMove="1" noResize="1" noEditPoints="1" noAdjustHandles="1" noChangeArrowheads="1" noChangeShapeType="1"/>
          </p:cNvSpPr>
          <p:nvPr/>
        </p:nvSpPr>
        <p:spPr>
          <a:xfrm>
            <a:off x="10001796" y="0"/>
            <a:ext cx="2268582" cy="307777"/>
          </a:xfrm>
          <a:prstGeom prst="rect">
            <a:avLst/>
          </a:prstGeom>
          <a:noFill/>
        </p:spPr>
        <p:txBody>
          <a:bodyPr wrap="square" rtlCol="0">
            <a:spAutoFit/>
          </a:bodyPr>
          <a:lstStyle/>
          <a:p>
            <a:r>
              <a:rPr lang="en-NZ" sz="1400">
                <a:solidFill>
                  <a:schemeClr val="accent1">
                    <a:lumMod val="40000"/>
                    <a:lumOff val="60000"/>
                  </a:schemeClr>
                </a:solidFill>
                <a:latin typeface="Arial Rounded MT Bold" panose="020F0704030504030204" pitchFamily="34" charset="0"/>
              </a:rPr>
              <a:t>Flaticons by pikepicture</a:t>
            </a:r>
          </a:p>
        </p:txBody>
      </p:sp>
      <p:grpSp>
        <p:nvGrpSpPr>
          <p:cNvPr id="9" name="Group 8">
            <a:extLst>
              <a:ext uri="{FF2B5EF4-FFF2-40B4-BE49-F238E27FC236}">
                <a16:creationId xmlns:a16="http://schemas.microsoft.com/office/drawing/2014/main" id="{7047CEFE-DE94-BAC9-C789-0FEA666DFEA2}"/>
              </a:ext>
            </a:extLst>
          </p:cNvPr>
          <p:cNvGrpSpPr>
            <a:grpSpLocks noGrp="1" noUngrp="1" noRot="1" noMove="1" noResize="1"/>
          </p:cNvGrpSpPr>
          <p:nvPr/>
        </p:nvGrpSpPr>
        <p:grpSpPr>
          <a:xfrm flipH="1">
            <a:off x="1313700" y="3254947"/>
            <a:ext cx="1524750" cy="3134634"/>
            <a:chOff x="6064893" y="1591967"/>
            <a:chExt cx="1876425" cy="3857625"/>
          </a:xfrm>
        </p:grpSpPr>
        <p:pic>
          <p:nvPicPr>
            <p:cNvPr id="10" name="Picture 9" descr="A cartoon of a child wearing glasses&#10;&#10;Description automatically generated">
              <a:extLst>
                <a:ext uri="{FF2B5EF4-FFF2-40B4-BE49-F238E27FC236}">
                  <a16:creationId xmlns:a16="http://schemas.microsoft.com/office/drawing/2014/main" id="{A109C4ED-9F24-25DF-38F7-60CA7C0CFF6A}"/>
                </a:ext>
              </a:extLst>
            </p:cNvPr>
            <p:cNvPicPr>
              <a:picLocks noGrp="1" noRot="1" noChangeAspect="1" noMove="1" noResize="1" noEditPoints="1" noAdjustHandles="1" noChangeArrowheads="1" noChangeShapeType="1" noCrop="1"/>
            </p:cNvPicPr>
            <p:nvPr/>
          </p:nvPicPr>
          <p:blipFill>
            <a:blip r:embed="rId6" cstate="email">
              <a:extLst>
                <a:ext uri="{BEBA8EAE-BF5A-486C-A8C5-ECC9F3942E4B}">
                  <a14:imgProps xmlns:a14="http://schemas.microsoft.com/office/drawing/2010/main">
                    <a14:imgLayer r:embed="rId7">
                      <a14:imgEffect>
                        <a14:saturation sat="79000"/>
                      </a14:imgEffect>
                      <a14:imgEffect>
                        <a14:brightnessContrast bright="12000"/>
                      </a14:imgEffect>
                    </a14:imgLayer>
                  </a14:imgProps>
                </a:ext>
                <a:ext uri="{28A0092B-C50C-407E-A947-70E740481C1C}">
                  <a14:useLocalDpi xmlns:a14="http://schemas.microsoft.com/office/drawing/2010/main"/>
                </a:ext>
              </a:extLst>
            </a:blip>
            <a:stretch>
              <a:fillRect/>
            </a:stretch>
          </p:blipFill>
          <p:spPr>
            <a:xfrm>
              <a:off x="6064893" y="1591967"/>
              <a:ext cx="1876425" cy="3857625"/>
            </a:xfrm>
            <a:prstGeom prst="rect">
              <a:avLst/>
            </a:prstGeom>
          </p:spPr>
        </p:pic>
        <p:pic>
          <p:nvPicPr>
            <p:cNvPr id="11" name="Picture 10">
              <a:extLst>
                <a:ext uri="{FF2B5EF4-FFF2-40B4-BE49-F238E27FC236}">
                  <a16:creationId xmlns:a16="http://schemas.microsoft.com/office/drawing/2014/main" id="{7E9F1561-D4EB-9075-1608-AFC6263FB486}"/>
                </a:ext>
              </a:extLst>
            </p:cNvPr>
            <p:cNvPicPr>
              <a:picLocks noGrp="1" noRot="1" noChangeAspect="1" noMove="1" noResize="1" noEditPoints="1" noAdjustHandles="1" noChangeArrowheads="1" noChangeShapeType="1" noCrop="1"/>
            </p:cNvPicPr>
            <p:nvPr/>
          </p:nvPicPr>
          <p:blipFill>
            <a:blip r:embed="rId8" cstate="email">
              <a:extLst>
                <a:ext uri="{BEBA8EAE-BF5A-486C-A8C5-ECC9F3942E4B}">
                  <a14:imgProps xmlns:a14="http://schemas.microsoft.com/office/drawing/2010/main">
                    <a14:imgLayer r:embed="rId9">
                      <a14:imgEffect>
                        <a14:brightnessContrast bright="15000"/>
                      </a14:imgEffect>
                    </a14:imgLayer>
                  </a14:imgProps>
                </a:ext>
                <a:ext uri="{28A0092B-C50C-407E-A947-70E740481C1C}">
                  <a14:useLocalDpi xmlns:a14="http://schemas.microsoft.com/office/drawing/2010/main"/>
                </a:ext>
              </a:extLst>
            </a:blip>
            <a:stretch>
              <a:fillRect/>
            </a:stretch>
          </p:blipFill>
          <p:spPr>
            <a:xfrm flipH="1">
              <a:off x="6154737" y="3099329"/>
              <a:ext cx="466725" cy="981075"/>
            </a:xfrm>
            <a:prstGeom prst="rect">
              <a:avLst/>
            </a:prstGeom>
          </p:spPr>
        </p:pic>
      </p:grpSp>
    </p:spTree>
    <p:extLst>
      <p:ext uri="{BB962C8B-B14F-4D97-AF65-F5344CB8AC3E}">
        <p14:creationId xmlns:p14="http://schemas.microsoft.com/office/powerpoint/2010/main" val="362433070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250"/>
                                  </p:stCondLst>
                                  <p:childTnLst>
                                    <p:animRot by="120000">
                                      <p:cBhvr>
                                        <p:cTn id="6" dur="150" fill="hold">
                                          <p:stCondLst>
                                            <p:cond delay="0"/>
                                          </p:stCondLst>
                                        </p:cTn>
                                        <p:tgtEl>
                                          <p:spTgt spid="9"/>
                                        </p:tgtEl>
                                        <p:attrNameLst>
                                          <p:attrName>r</p:attrName>
                                        </p:attrNameLst>
                                      </p:cBhvr>
                                    </p:animRot>
                                    <p:animRot by="-240000">
                                      <p:cBhvr>
                                        <p:cTn id="7" dur="300" fill="hold">
                                          <p:stCondLst>
                                            <p:cond delay="300"/>
                                          </p:stCondLst>
                                        </p:cTn>
                                        <p:tgtEl>
                                          <p:spTgt spid="9"/>
                                        </p:tgtEl>
                                        <p:attrNameLst>
                                          <p:attrName>r</p:attrName>
                                        </p:attrNameLst>
                                      </p:cBhvr>
                                    </p:animRot>
                                    <p:animRot by="240000">
                                      <p:cBhvr>
                                        <p:cTn id="8" dur="300" fill="hold">
                                          <p:stCondLst>
                                            <p:cond delay="600"/>
                                          </p:stCondLst>
                                        </p:cTn>
                                        <p:tgtEl>
                                          <p:spTgt spid="9"/>
                                        </p:tgtEl>
                                        <p:attrNameLst>
                                          <p:attrName>r</p:attrName>
                                        </p:attrNameLst>
                                      </p:cBhvr>
                                    </p:animRot>
                                    <p:animRot by="-240000">
                                      <p:cBhvr>
                                        <p:cTn id="9" dur="300" fill="hold">
                                          <p:stCondLst>
                                            <p:cond delay="900"/>
                                          </p:stCondLst>
                                        </p:cTn>
                                        <p:tgtEl>
                                          <p:spTgt spid="9"/>
                                        </p:tgtEl>
                                        <p:attrNameLst>
                                          <p:attrName>r</p:attrName>
                                        </p:attrNameLst>
                                      </p:cBhvr>
                                    </p:animRot>
                                    <p:animRot by="120000">
                                      <p:cBhvr>
                                        <p:cTn id="10" dur="300" fill="hold">
                                          <p:stCondLst>
                                            <p:cond delay="1200"/>
                                          </p:stCondLst>
                                        </p:cTn>
                                        <p:tgtEl>
                                          <p:spTgt spid="9"/>
                                        </p:tgtEl>
                                        <p:attrNameLst>
                                          <p:attrName>r</p:attrName>
                                        </p:attrNameLst>
                                      </p:cBhvr>
                                    </p:animRot>
                                  </p:childTnLst>
                                </p:cTn>
                              </p:par>
                              <p:par>
                                <p:cTn id="11" presetID="32" presetClass="emph" presetSubtype="0" fill="hold" nodeType="withEffect">
                                  <p:stCondLst>
                                    <p:cond delay="1000"/>
                                  </p:stCondLst>
                                  <p:childTnLst>
                                    <p:animRot by="120000">
                                      <p:cBhvr>
                                        <p:cTn id="12" dur="150" fill="hold">
                                          <p:stCondLst>
                                            <p:cond delay="0"/>
                                          </p:stCondLst>
                                        </p:cTn>
                                        <p:tgtEl>
                                          <p:spTgt spid="7"/>
                                        </p:tgtEl>
                                        <p:attrNameLst>
                                          <p:attrName>r</p:attrName>
                                        </p:attrNameLst>
                                      </p:cBhvr>
                                    </p:animRot>
                                    <p:animRot by="-240000">
                                      <p:cBhvr>
                                        <p:cTn id="13" dur="300" fill="hold">
                                          <p:stCondLst>
                                            <p:cond delay="300"/>
                                          </p:stCondLst>
                                        </p:cTn>
                                        <p:tgtEl>
                                          <p:spTgt spid="7"/>
                                        </p:tgtEl>
                                        <p:attrNameLst>
                                          <p:attrName>r</p:attrName>
                                        </p:attrNameLst>
                                      </p:cBhvr>
                                    </p:animRot>
                                    <p:animRot by="240000">
                                      <p:cBhvr>
                                        <p:cTn id="14" dur="300" fill="hold">
                                          <p:stCondLst>
                                            <p:cond delay="600"/>
                                          </p:stCondLst>
                                        </p:cTn>
                                        <p:tgtEl>
                                          <p:spTgt spid="7"/>
                                        </p:tgtEl>
                                        <p:attrNameLst>
                                          <p:attrName>r</p:attrName>
                                        </p:attrNameLst>
                                      </p:cBhvr>
                                    </p:animRot>
                                    <p:animRot by="-240000">
                                      <p:cBhvr>
                                        <p:cTn id="15" dur="300" fill="hold">
                                          <p:stCondLst>
                                            <p:cond delay="900"/>
                                          </p:stCondLst>
                                        </p:cTn>
                                        <p:tgtEl>
                                          <p:spTgt spid="7"/>
                                        </p:tgtEl>
                                        <p:attrNameLst>
                                          <p:attrName>r</p:attrName>
                                        </p:attrNameLst>
                                      </p:cBhvr>
                                    </p:animRot>
                                    <p:animRot by="120000">
                                      <p:cBhvr>
                                        <p:cTn id="16" dur="300" fill="hold">
                                          <p:stCondLst>
                                            <p:cond delay="1200"/>
                                          </p:stCondLst>
                                        </p:cTn>
                                        <p:tgtEl>
                                          <p:spTgt spid="7"/>
                                        </p:tgtEl>
                                        <p:attrNameLst>
                                          <p:attrName>r</p:attrName>
                                        </p:attrNameLst>
                                      </p:cBhvr>
                                    </p:animRot>
                                  </p:childTnLst>
                                </p:cTn>
                              </p:par>
                              <p:par>
                                <p:cTn id="17" presetID="32" presetClass="emph" presetSubtype="0" fill="hold" nodeType="withEffect">
                                  <p:stCondLst>
                                    <p:cond delay="1500"/>
                                  </p:stCondLst>
                                  <p:childTnLst>
                                    <p:animRot by="120000">
                                      <p:cBhvr>
                                        <p:cTn id="18" dur="150" fill="hold">
                                          <p:stCondLst>
                                            <p:cond delay="0"/>
                                          </p:stCondLst>
                                        </p:cTn>
                                        <p:tgtEl>
                                          <p:spTgt spid="6"/>
                                        </p:tgtEl>
                                        <p:attrNameLst>
                                          <p:attrName>r</p:attrName>
                                        </p:attrNameLst>
                                      </p:cBhvr>
                                    </p:animRot>
                                    <p:animRot by="-240000">
                                      <p:cBhvr>
                                        <p:cTn id="19" dur="300" fill="hold">
                                          <p:stCondLst>
                                            <p:cond delay="300"/>
                                          </p:stCondLst>
                                        </p:cTn>
                                        <p:tgtEl>
                                          <p:spTgt spid="6"/>
                                        </p:tgtEl>
                                        <p:attrNameLst>
                                          <p:attrName>r</p:attrName>
                                        </p:attrNameLst>
                                      </p:cBhvr>
                                    </p:animRot>
                                    <p:animRot by="240000">
                                      <p:cBhvr>
                                        <p:cTn id="20" dur="300" fill="hold">
                                          <p:stCondLst>
                                            <p:cond delay="600"/>
                                          </p:stCondLst>
                                        </p:cTn>
                                        <p:tgtEl>
                                          <p:spTgt spid="6"/>
                                        </p:tgtEl>
                                        <p:attrNameLst>
                                          <p:attrName>r</p:attrName>
                                        </p:attrNameLst>
                                      </p:cBhvr>
                                    </p:animRot>
                                    <p:animRot by="-240000">
                                      <p:cBhvr>
                                        <p:cTn id="21" dur="300" fill="hold">
                                          <p:stCondLst>
                                            <p:cond delay="900"/>
                                          </p:stCondLst>
                                        </p:cTn>
                                        <p:tgtEl>
                                          <p:spTgt spid="6"/>
                                        </p:tgtEl>
                                        <p:attrNameLst>
                                          <p:attrName>r</p:attrName>
                                        </p:attrNameLst>
                                      </p:cBhvr>
                                    </p:animRot>
                                    <p:animRot by="120000">
                                      <p:cBhvr>
                                        <p:cTn id="22" dur="300" fill="hold">
                                          <p:stCondLst>
                                            <p:cond delay="12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E7692B8-E80A-8A28-8C4A-2173137532CD}"/>
              </a:ext>
            </a:extLst>
          </p:cNvPr>
          <p:cNvSpPr txBox="1">
            <a:spLocks noGrp="1" noRot="1" noMove="1" noResize="1" noEditPoints="1" noAdjustHandles="1" noChangeArrowheads="1" noChangeShapeType="1"/>
          </p:cNvSpPr>
          <p:nvPr/>
        </p:nvSpPr>
        <p:spPr>
          <a:xfrm>
            <a:off x="1035355" y="1918573"/>
            <a:ext cx="10121289"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3200" b="0" i="0" u="none" strike="noStrike" kern="1200" cap="none" spc="0" normalizeH="0" baseline="0" noProof="0">
                <a:ln>
                  <a:noFill/>
                </a:ln>
                <a:solidFill>
                  <a:prstClr val="black"/>
                </a:solidFill>
                <a:effectLst/>
                <a:uLnTx/>
                <a:uFillTx/>
                <a:latin typeface="Aptos ExtraBold" panose="020B0004020202020204" pitchFamily="34" charset="0"/>
              </a:rPr>
              <a:t>Ko ēhea o ēnei e tika ana mō te taha ara rerewhenua? </a:t>
            </a:r>
            <a:endParaRPr kumimoji="0" lang="en-US" sz="3200" b="0" i="0" u="none" strike="noStrike" kern="1200" cap="none" spc="0" normalizeH="0" baseline="0" noProof="0">
              <a:ln>
                <a:noFill/>
              </a:ln>
              <a:solidFill>
                <a:prstClr val="black"/>
              </a:solidFill>
              <a:effectLst/>
              <a:uLnTx/>
              <a:uFillTx/>
              <a:latin typeface="Aptos ExtraBold" panose="020B0004020202020204" pitchFamily="34" charset="0"/>
            </a:endParaRPr>
          </a:p>
        </p:txBody>
      </p:sp>
      <p:sp>
        <p:nvSpPr>
          <p:cNvPr id="4" name="TextBox 3">
            <a:extLst>
              <a:ext uri="{FF2B5EF4-FFF2-40B4-BE49-F238E27FC236}">
                <a16:creationId xmlns:a16="http://schemas.microsoft.com/office/drawing/2014/main" id="{53988D3F-54B7-505D-D2A6-93A2CD872837}"/>
              </a:ext>
            </a:extLst>
          </p:cNvPr>
          <p:cNvSpPr txBox="1">
            <a:spLocks noGrp="1" noRot="1" noMove="1" noResize="1" noEditPoints="1" noAdjustHandles="1" noChangeArrowheads="1" noChangeShapeType="1"/>
          </p:cNvSpPr>
          <p:nvPr/>
        </p:nvSpPr>
        <p:spPr>
          <a:xfrm>
            <a:off x="4366366" y="832168"/>
            <a:ext cx="2590019"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err="1">
                <a:ln>
                  <a:noFill/>
                </a:ln>
                <a:solidFill>
                  <a:prstClr val="black"/>
                </a:solidFill>
                <a:effectLst/>
                <a:uLnTx/>
                <a:uFillTx/>
                <a:latin typeface="Aptos ExtraBold" panose="020B0004020202020204" pitchFamily="34" charset="0"/>
              </a:rPr>
              <a:t>Pātai</a:t>
            </a:r>
            <a:r>
              <a:rPr kumimoji="0" lang="en-US" sz="3600" b="0" i="0" u="none" strike="noStrike" kern="1200" cap="none" spc="0" normalizeH="0" baseline="0" noProof="0">
                <a:ln>
                  <a:noFill/>
                </a:ln>
                <a:solidFill>
                  <a:prstClr val="black"/>
                </a:solidFill>
                <a:effectLst/>
                <a:uLnTx/>
                <a:uFillTx/>
                <a:latin typeface="Aptos ExtraBold" panose="020B0004020202020204" pitchFamily="34" charset="0"/>
              </a:rPr>
              <a:t> 1</a:t>
            </a:r>
            <a:endParaRPr kumimoji="0" lang="en-NZ" sz="3200" b="0" i="0" u="none" strike="noStrike" kern="1200" cap="none" spc="0" normalizeH="0" baseline="0" noProof="0">
              <a:ln>
                <a:noFill/>
              </a:ln>
              <a:solidFill>
                <a:prstClr val="black"/>
              </a:solidFill>
              <a:effectLst/>
              <a:uLnTx/>
              <a:uFillTx/>
              <a:latin typeface="Aptos ExtraBold" panose="020B0004020202020204" pitchFamily="34" charset="0"/>
            </a:endParaRPr>
          </a:p>
        </p:txBody>
      </p:sp>
      <p:sp>
        <p:nvSpPr>
          <p:cNvPr id="5" name="TextBox 4">
            <a:extLst>
              <a:ext uri="{FF2B5EF4-FFF2-40B4-BE49-F238E27FC236}">
                <a16:creationId xmlns:a16="http://schemas.microsoft.com/office/drawing/2014/main" id="{9619D559-4FDF-753D-2BB8-532FA8F2C485}"/>
              </a:ext>
            </a:extLst>
          </p:cNvPr>
          <p:cNvSpPr txBox="1">
            <a:spLocks noGrp="1" noRot="1" noMove="1" noResize="1" noEditPoints="1" noAdjustHandles="1" noChangeArrowheads="1" noChangeShapeType="1"/>
          </p:cNvSpPr>
          <p:nvPr/>
        </p:nvSpPr>
        <p:spPr>
          <a:xfrm>
            <a:off x="1406334" y="3127230"/>
            <a:ext cx="8983102" cy="1861458"/>
          </a:xfrm>
          <a:prstGeom prst="rect">
            <a:avLst/>
          </a:prstGeom>
          <a:solidFill>
            <a:srgbClr val="FFFFFF">
              <a:alpha val="80000"/>
            </a:srgbClr>
          </a:solidFill>
        </p:spPr>
        <p:txBody>
          <a:bodyPr wrap="square" anchor="ctr" anchorCtr="0">
            <a:noAutofit/>
          </a:bodyPr>
          <a:lstStyle/>
          <a:p>
            <a:pPr marL="144000" marR="0" lvl="0" indent="0" algn="l" defTabSz="914400" rtl="0" eaLnBrk="1" fontAlgn="auto" latinLnBrk="0" hangingPunct="1">
              <a:lnSpc>
                <a:spcPct val="150000"/>
              </a:lnSpc>
              <a:spcBef>
                <a:spcPts val="0"/>
              </a:spcBef>
              <a:spcAft>
                <a:spcPts val="600"/>
              </a:spcAft>
              <a:buClrTx/>
              <a:buSzTx/>
              <a:buFontTx/>
              <a:buNone/>
              <a:tabLst/>
              <a:defRPr/>
            </a:pPr>
            <a:r>
              <a:rPr kumimoji="0" lang="en-NZ" sz="2300" b="0" i="0" u="none" strike="noStrike" kern="1200" cap="none" spc="0" normalizeH="0" baseline="0" noProof="0">
                <a:ln>
                  <a:noFill/>
                </a:ln>
                <a:solidFill>
                  <a:prstClr val="black"/>
                </a:solidFill>
                <a:effectLst/>
                <a:uLnTx/>
                <a:uFillTx/>
                <a:latin typeface="Aptos ExtraBold" panose="020B0004020202020204" pitchFamily="34" charset="0"/>
              </a:rPr>
              <a:t>1. Ko te </a:t>
            </a:r>
            <a:r>
              <a:rPr kumimoji="0" lang="en-NZ" sz="2300" b="0" i="0" u="none" strike="noStrike" kern="1200" cap="none" spc="0" normalizeH="0" baseline="0" noProof="0" err="1">
                <a:ln>
                  <a:noFill/>
                </a:ln>
                <a:solidFill>
                  <a:prstClr val="black"/>
                </a:solidFill>
                <a:effectLst/>
                <a:uLnTx/>
                <a:uFillTx/>
                <a:latin typeface="Aptos ExtraBold" panose="020B0004020202020204" pitchFamily="34" charset="0"/>
              </a:rPr>
              <a:t>tākaro</a:t>
            </a:r>
            <a:r>
              <a:rPr kumimoji="0" lang="en-NZ" sz="2300" b="0" i="0" u="none" strike="noStrike" kern="1200" cap="none" spc="0" normalizeH="0" baseline="0" noProof="0">
                <a:ln>
                  <a:noFill/>
                </a:ln>
                <a:solidFill>
                  <a:prstClr val="black"/>
                </a:solidFill>
                <a:effectLst/>
                <a:uLnTx/>
                <a:uFillTx/>
                <a:latin typeface="Aptos ExtraBold" panose="020B0004020202020204" pitchFamily="34" charset="0"/>
              </a:rPr>
              <a:t> taonga </a:t>
            </a:r>
            <a:r>
              <a:rPr kumimoji="0" lang="en-NZ" sz="2300" b="0" i="0" u="none" strike="noStrike" kern="1200" cap="none" spc="0" normalizeH="0" baseline="0" noProof="0" err="1">
                <a:ln>
                  <a:noFill/>
                </a:ln>
                <a:solidFill>
                  <a:prstClr val="black"/>
                </a:solidFill>
                <a:effectLst/>
                <a:uLnTx/>
                <a:uFillTx/>
                <a:latin typeface="Aptos ExtraBold" panose="020B0004020202020204" pitchFamily="34" charset="0"/>
              </a:rPr>
              <a:t>pēnei</a:t>
            </a:r>
            <a:r>
              <a:rPr kumimoji="0" lang="en-NZ" sz="2300" b="0" i="0" u="none" strike="noStrike" kern="1200" cap="none" spc="0" normalizeH="0" baseline="0" noProof="0">
                <a:ln>
                  <a:noFill/>
                </a:ln>
                <a:solidFill>
                  <a:prstClr val="black"/>
                </a:solidFill>
                <a:effectLst/>
                <a:uLnTx/>
                <a:uFillTx/>
                <a:latin typeface="Aptos ExtraBold" panose="020B0004020202020204" pitchFamily="34" charset="0"/>
              </a:rPr>
              <a:t> i te </a:t>
            </a:r>
            <a:r>
              <a:rPr kumimoji="0" lang="en-NZ" sz="2300" b="0" i="0" u="none" strike="noStrike" kern="1200" cap="none" spc="0" normalizeH="0" baseline="0" noProof="0" err="1">
                <a:ln>
                  <a:noFill/>
                </a:ln>
                <a:solidFill>
                  <a:prstClr val="black"/>
                </a:solidFill>
                <a:effectLst/>
                <a:uLnTx/>
                <a:uFillTx/>
                <a:latin typeface="Aptos ExtraBold" panose="020B0004020202020204" pitchFamily="34" charset="0"/>
              </a:rPr>
              <a:t>pōro</a:t>
            </a:r>
            <a:r>
              <a:rPr kumimoji="0" lang="en-NZ" sz="2300" b="0" i="0" u="none" strike="noStrike" kern="1200" cap="none" spc="0" normalizeH="0" baseline="0" noProof="0">
                <a:ln>
                  <a:noFill/>
                </a:ln>
                <a:solidFill>
                  <a:prstClr val="black"/>
                </a:solidFill>
                <a:effectLst/>
                <a:uLnTx/>
                <a:uFillTx/>
                <a:latin typeface="Aptos ExtraBold" panose="020B0004020202020204" pitchFamily="34" charset="0"/>
              </a:rPr>
              <a:t>, i te kuta me te </a:t>
            </a:r>
            <a:r>
              <a:rPr kumimoji="0" lang="en-NZ" sz="2300" b="0" i="0" u="none" strike="noStrike" kern="1200" cap="none" spc="0" normalizeH="0" baseline="0" noProof="0" err="1">
                <a:ln>
                  <a:noFill/>
                </a:ln>
                <a:solidFill>
                  <a:prstClr val="black"/>
                </a:solidFill>
                <a:effectLst/>
                <a:uLnTx/>
                <a:uFillTx/>
                <a:latin typeface="Aptos ExtraBold" panose="020B0004020202020204" pitchFamily="34" charset="0"/>
              </a:rPr>
              <a:t>papareti</a:t>
            </a:r>
            <a:r>
              <a:rPr kumimoji="0" lang="en-NZ" sz="2300" b="0" i="0" u="none" strike="noStrike" kern="1200" cap="none" spc="0" normalizeH="0" baseline="0" noProof="0">
                <a:ln>
                  <a:noFill/>
                </a:ln>
                <a:solidFill>
                  <a:prstClr val="black"/>
                </a:solidFill>
                <a:effectLst/>
                <a:uLnTx/>
                <a:uFillTx/>
                <a:latin typeface="Aptos ExtraBold" panose="020B0004020202020204" pitchFamily="34" charset="0"/>
              </a:rPr>
              <a:t> </a:t>
            </a:r>
            <a:endParaRPr kumimoji="0" lang="en-US" sz="2300" b="0" i="0" u="none" strike="noStrike" kern="1200" cap="none" spc="0" normalizeH="0" baseline="0" noProof="0">
              <a:ln>
                <a:noFill/>
              </a:ln>
              <a:solidFill>
                <a:prstClr val="black"/>
              </a:solidFill>
              <a:effectLst/>
              <a:uLnTx/>
              <a:uFillTx/>
              <a:latin typeface="Aptos ExtraBold" panose="020B0004020202020204" pitchFamily="34" charset="0"/>
            </a:endParaRPr>
          </a:p>
          <a:p>
            <a:pPr marL="144000" marR="0" lvl="0" indent="0" algn="l" defTabSz="914400" rtl="0" eaLnBrk="1" fontAlgn="auto" latinLnBrk="0" hangingPunct="1">
              <a:lnSpc>
                <a:spcPct val="150000"/>
              </a:lnSpc>
              <a:spcBef>
                <a:spcPts val="0"/>
              </a:spcBef>
              <a:spcAft>
                <a:spcPts val="600"/>
              </a:spcAft>
              <a:buClrTx/>
              <a:buSzTx/>
              <a:buFontTx/>
              <a:buNone/>
              <a:tabLst/>
              <a:defRPr/>
            </a:pPr>
            <a:r>
              <a:rPr kumimoji="0" lang="en-NZ" sz="2300" b="0" i="0" u="none" strike="noStrike" kern="1200" cap="none" spc="0" normalizeH="0" baseline="0" noProof="0">
                <a:ln>
                  <a:noFill/>
                </a:ln>
                <a:solidFill>
                  <a:prstClr val="black"/>
                </a:solidFill>
                <a:effectLst/>
                <a:uLnTx/>
                <a:uFillTx/>
                <a:latin typeface="Aptos ExtraBold" panose="020B0004020202020204" pitchFamily="34" charset="0"/>
              </a:rPr>
              <a:t>2. Kia 10 </a:t>
            </a:r>
            <a:r>
              <a:rPr kumimoji="0" lang="en-NZ" sz="2300" b="0" i="0" u="none" strike="noStrike" kern="1200" cap="none" spc="0" normalizeH="0" baseline="0" noProof="0" err="1">
                <a:ln>
                  <a:noFill/>
                </a:ln>
                <a:solidFill>
                  <a:prstClr val="black"/>
                </a:solidFill>
                <a:effectLst/>
                <a:uLnTx/>
                <a:uFillTx/>
                <a:latin typeface="Aptos ExtraBold" panose="020B0004020202020204" pitchFamily="34" charset="0"/>
              </a:rPr>
              <a:t>hīkoinga</a:t>
            </a:r>
            <a:r>
              <a:rPr kumimoji="0" lang="en-NZ" sz="2300" b="0" i="0" u="none" strike="noStrike" kern="1200" cap="none" spc="0" normalizeH="0" baseline="0" noProof="0">
                <a:ln>
                  <a:noFill/>
                </a:ln>
                <a:solidFill>
                  <a:prstClr val="black"/>
                </a:solidFill>
                <a:effectLst/>
                <a:uLnTx/>
                <a:uFillTx/>
                <a:latin typeface="Aptos ExtraBold" panose="020B0004020202020204" pitchFamily="34" charset="0"/>
              </a:rPr>
              <a:t> te </a:t>
            </a:r>
            <a:r>
              <a:rPr kumimoji="0" lang="en-NZ" sz="2300" b="0" i="0" u="none" strike="noStrike" kern="1200" cap="none" spc="0" normalizeH="0" baseline="0" noProof="0" err="1">
                <a:ln>
                  <a:noFill/>
                </a:ln>
                <a:solidFill>
                  <a:prstClr val="black"/>
                </a:solidFill>
                <a:effectLst/>
                <a:uLnTx/>
                <a:uFillTx/>
                <a:latin typeface="Aptos ExtraBold" panose="020B0004020202020204" pitchFamily="34" charset="0"/>
              </a:rPr>
              <a:t>tawhiti</a:t>
            </a:r>
            <a:r>
              <a:rPr kumimoji="0" lang="en-NZ" sz="2300" b="0" i="0" u="none" strike="noStrike" kern="1200" cap="none" spc="0" normalizeH="0" baseline="0" noProof="0">
                <a:ln>
                  <a:noFill/>
                </a:ln>
                <a:solidFill>
                  <a:prstClr val="black"/>
                </a:solidFill>
                <a:effectLst/>
                <a:uLnTx/>
                <a:uFillTx/>
                <a:latin typeface="Aptos ExtraBold" panose="020B0004020202020204" pitchFamily="34" charset="0"/>
              </a:rPr>
              <a:t> </a:t>
            </a:r>
            <a:r>
              <a:rPr kumimoji="0" lang="en-NZ" sz="2300" b="0" i="0" u="none" strike="noStrike" kern="1200" cap="none" spc="0" normalizeH="0" baseline="0" noProof="0" err="1">
                <a:ln>
                  <a:noFill/>
                </a:ln>
                <a:solidFill>
                  <a:prstClr val="black"/>
                </a:solidFill>
                <a:effectLst/>
                <a:uLnTx/>
                <a:uFillTx/>
                <a:latin typeface="Aptos ExtraBold" panose="020B0004020202020204" pitchFamily="34" charset="0"/>
              </a:rPr>
              <a:t>atu</a:t>
            </a:r>
            <a:r>
              <a:rPr kumimoji="0" lang="en-NZ" sz="2300" b="0" i="0" u="none" strike="noStrike" kern="1200" cap="none" spc="0" normalizeH="0" baseline="0" noProof="0">
                <a:ln>
                  <a:noFill/>
                </a:ln>
                <a:solidFill>
                  <a:prstClr val="black"/>
                </a:solidFill>
                <a:effectLst/>
                <a:uLnTx/>
                <a:uFillTx/>
                <a:latin typeface="Aptos ExtraBold" panose="020B0004020202020204" pitchFamily="34" charset="0"/>
              </a:rPr>
              <a:t> i te ara i ngā </a:t>
            </a:r>
            <a:r>
              <a:rPr kumimoji="0" lang="en-NZ" sz="2300" b="0" i="0" u="none" strike="noStrike" kern="1200" cap="none" spc="0" normalizeH="0" baseline="0" noProof="0" err="1">
                <a:ln>
                  <a:noFill/>
                </a:ln>
                <a:solidFill>
                  <a:prstClr val="black"/>
                </a:solidFill>
                <a:effectLst/>
                <a:uLnTx/>
                <a:uFillTx/>
                <a:latin typeface="Aptos ExtraBold" panose="020B0004020202020204" pitchFamily="34" charset="0"/>
              </a:rPr>
              <a:t>wā</a:t>
            </a:r>
            <a:r>
              <a:rPr kumimoji="0" lang="en-NZ" sz="2300" b="0" i="0" u="none" strike="noStrike" kern="1200" cap="none" spc="0" normalizeH="0" baseline="0" noProof="0">
                <a:ln>
                  <a:noFill/>
                </a:ln>
                <a:solidFill>
                  <a:prstClr val="black"/>
                </a:solidFill>
                <a:effectLst/>
                <a:uLnTx/>
                <a:uFillTx/>
                <a:latin typeface="Aptos ExtraBold" panose="020B0004020202020204" pitchFamily="34" charset="0"/>
              </a:rPr>
              <a:t> </a:t>
            </a:r>
            <a:r>
              <a:rPr kumimoji="0" lang="en-NZ" sz="2300" b="0" i="0" u="none" strike="noStrike" kern="1200" cap="none" spc="0" normalizeH="0" baseline="0" noProof="0" err="1">
                <a:ln>
                  <a:noFill/>
                </a:ln>
                <a:solidFill>
                  <a:prstClr val="black"/>
                </a:solidFill>
                <a:effectLst/>
                <a:uLnTx/>
                <a:uFillTx/>
                <a:latin typeface="Aptos ExtraBold" panose="020B0004020202020204" pitchFamily="34" charset="0"/>
              </a:rPr>
              <a:t>katoa</a:t>
            </a:r>
            <a:r>
              <a:rPr kumimoji="0" lang="en-NZ" sz="2300" b="0" i="0" u="none" strike="noStrike" kern="1200" cap="none" spc="0" normalizeH="0" baseline="0" noProof="0">
                <a:ln>
                  <a:noFill/>
                </a:ln>
                <a:solidFill>
                  <a:prstClr val="black"/>
                </a:solidFill>
                <a:effectLst/>
                <a:uLnTx/>
                <a:uFillTx/>
                <a:latin typeface="Aptos ExtraBold" panose="020B0004020202020204" pitchFamily="34" charset="0"/>
              </a:rPr>
              <a:t> </a:t>
            </a:r>
          </a:p>
          <a:p>
            <a:pPr marL="144000">
              <a:lnSpc>
                <a:spcPct val="150000"/>
              </a:lnSpc>
              <a:spcAft>
                <a:spcPts val="600"/>
              </a:spcAft>
            </a:pPr>
            <a:r>
              <a:rPr kumimoji="0" lang="en-NZ" sz="2300" b="0" i="0" u="none" strike="noStrike" kern="1200" cap="none" spc="0" normalizeH="0" baseline="0" noProof="0">
                <a:ln>
                  <a:noFill/>
                </a:ln>
                <a:solidFill>
                  <a:prstClr val="black"/>
                </a:solidFill>
                <a:effectLst/>
                <a:uLnTx/>
                <a:uFillTx/>
                <a:latin typeface="Aptos ExtraBold" panose="020B0004020202020204" pitchFamily="34" charset="0"/>
              </a:rPr>
              <a:t>3. </a:t>
            </a:r>
            <a:r>
              <a:rPr lang="en-NZ" sz="2300">
                <a:latin typeface="Aptos ExtraBold" panose="020B0004020202020204" pitchFamily="34" charset="0"/>
              </a:rPr>
              <a:t>Ko te </a:t>
            </a:r>
            <a:r>
              <a:rPr lang="en-NZ" sz="2300" err="1">
                <a:latin typeface="Aptos ExtraBold" panose="020B0004020202020204" pitchFamily="34" charset="0"/>
              </a:rPr>
              <a:t>karawhiu</a:t>
            </a:r>
            <a:r>
              <a:rPr lang="en-NZ" sz="2300">
                <a:latin typeface="Aptos ExtraBold" panose="020B0004020202020204" pitchFamily="34" charset="0"/>
              </a:rPr>
              <a:t> i te </a:t>
            </a:r>
            <a:r>
              <a:rPr lang="en-NZ" sz="2300" err="1">
                <a:latin typeface="Aptos ExtraBold" panose="020B0004020202020204" pitchFamily="34" charset="0"/>
              </a:rPr>
              <a:t>puoro</a:t>
            </a:r>
            <a:r>
              <a:rPr lang="en-NZ" sz="2300">
                <a:latin typeface="Aptos ExtraBold" panose="020B0004020202020204" pitchFamily="34" charset="0"/>
              </a:rPr>
              <a:t>, te </a:t>
            </a:r>
            <a:r>
              <a:rPr lang="en-NZ" sz="2300" err="1">
                <a:latin typeface="Aptos ExtraBold" panose="020B0004020202020204" pitchFamily="34" charset="0"/>
              </a:rPr>
              <a:t>whakarongo</a:t>
            </a:r>
            <a:r>
              <a:rPr lang="en-NZ" sz="2300">
                <a:latin typeface="Aptos ExtraBold" panose="020B0004020202020204" pitchFamily="34" charset="0"/>
              </a:rPr>
              <a:t> </a:t>
            </a:r>
            <a:r>
              <a:rPr lang="en-NZ" sz="2300" err="1">
                <a:latin typeface="Aptos ExtraBold" panose="020B0004020202020204" pitchFamily="34" charset="0"/>
              </a:rPr>
              <a:t>rānei</a:t>
            </a:r>
            <a:r>
              <a:rPr lang="en-NZ" sz="2300">
                <a:latin typeface="Aptos ExtraBold" panose="020B0004020202020204" pitchFamily="34" charset="0"/>
              </a:rPr>
              <a:t> ki ō </a:t>
            </a:r>
            <a:r>
              <a:rPr lang="en-NZ" sz="2300" err="1">
                <a:latin typeface="Aptos ExtraBold" panose="020B0004020202020204" pitchFamily="34" charset="0"/>
              </a:rPr>
              <a:t>pokitaringa</a:t>
            </a:r>
            <a:r>
              <a:rPr lang="en-NZ" sz="2300">
                <a:latin typeface="Aptos ExtraBold" panose="020B0004020202020204" pitchFamily="34" charset="0"/>
              </a:rPr>
              <a:t> </a:t>
            </a:r>
          </a:p>
        </p:txBody>
      </p:sp>
      <p:sp>
        <p:nvSpPr>
          <p:cNvPr id="6" name="TextBox 5">
            <a:extLst>
              <a:ext uri="{FF2B5EF4-FFF2-40B4-BE49-F238E27FC236}">
                <a16:creationId xmlns:a16="http://schemas.microsoft.com/office/drawing/2014/main" id="{27D0298F-16D1-0D5E-F4CD-8D54D5118EB8}"/>
              </a:ext>
            </a:extLst>
          </p:cNvPr>
          <p:cNvSpPr txBox="1">
            <a:spLocks noGrp="1" noRot="1" noMove="1" noResize="1" noEditPoints="1" noAdjustHandles="1" noChangeArrowheads="1" noChangeShapeType="1"/>
          </p:cNvSpPr>
          <p:nvPr/>
        </p:nvSpPr>
        <p:spPr>
          <a:xfrm>
            <a:off x="8876646" y="420677"/>
            <a:ext cx="2965798" cy="1384995"/>
          </a:xfrm>
          <a:prstGeom prst="rect">
            <a:avLst/>
          </a:prstGeom>
          <a:solidFill>
            <a:schemeClr val="bg1"/>
          </a:solidFill>
          <a:ln>
            <a:noFill/>
          </a:ln>
        </p:spPr>
        <p:txBody>
          <a:bodyPr wrap="square" rtlCol="0">
            <a:spAutoFit/>
          </a:bodyPr>
          <a:lstStyle/>
          <a:p>
            <a:pPr lvl="0"/>
            <a:r>
              <a:rPr lang="en-US" sz="1400" err="1">
                <a:solidFill>
                  <a:prstClr val="black"/>
                </a:solidFill>
                <a:latin typeface="Aptos ExtraBold" panose="020B0004020202020204" pitchFamily="34" charset="0"/>
              </a:rPr>
              <a:t>Mehemea</a:t>
            </a:r>
            <a:r>
              <a:rPr lang="en-US" sz="1400">
                <a:solidFill>
                  <a:prstClr val="black"/>
                </a:solidFill>
                <a:latin typeface="Aptos ExtraBold" panose="020B0004020202020204" pitchFamily="34" charset="0"/>
              </a:rPr>
              <a:t> e </a:t>
            </a:r>
            <a:r>
              <a:rPr lang="en-US" sz="1400" err="1">
                <a:solidFill>
                  <a:prstClr val="black"/>
                </a:solidFill>
                <a:latin typeface="Aptos ExtraBold" panose="020B0004020202020204" pitchFamily="34" charset="0"/>
              </a:rPr>
              <a:t>whakapae</a:t>
            </a:r>
            <a:r>
              <a:rPr lang="en-US" sz="1400">
                <a:solidFill>
                  <a:prstClr val="black"/>
                </a:solidFill>
                <a:latin typeface="Aptos ExtraBold" panose="020B0004020202020204" pitchFamily="34" charset="0"/>
              </a:rPr>
              <a:t> ana </a:t>
            </a:r>
            <a:r>
              <a:rPr lang="en-US" sz="1400" err="1">
                <a:solidFill>
                  <a:prstClr val="black"/>
                </a:solidFill>
                <a:latin typeface="Aptos ExtraBold" panose="020B0004020202020204" pitchFamily="34" charset="0"/>
              </a:rPr>
              <a:t>koe</a:t>
            </a:r>
            <a:r>
              <a:rPr lang="en-US" sz="1400">
                <a:solidFill>
                  <a:prstClr val="black"/>
                </a:solidFill>
                <a:latin typeface="Aptos ExtraBold" panose="020B0004020202020204" pitchFamily="34" charset="0"/>
              </a:rPr>
              <a:t> ko te </a:t>
            </a:r>
            <a:r>
              <a:rPr lang="en-US" sz="1400" err="1">
                <a:solidFill>
                  <a:prstClr val="black"/>
                </a:solidFill>
                <a:latin typeface="Aptos ExtraBold" panose="020B0004020202020204" pitchFamily="34" charset="0"/>
              </a:rPr>
              <a:t>whakautu</a:t>
            </a:r>
            <a:r>
              <a:rPr lang="en-US" sz="1400">
                <a:solidFill>
                  <a:prstClr val="black"/>
                </a:solidFill>
                <a:latin typeface="Aptos ExtraBold" panose="020B0004020202020204" pitchFamily="34" charset="0"/>
              </a:rPr>
              <a:t> ko te...</a:t>
            </a:r>
            <a:endParaRPr kumimoji="0" lang="en-US" sz="1400" b="0" i="0" u="none" strike="noStrike" kern="1200" cap="none" spc="0" normalizeH="0" baseline="0" noProof="0">
              <a:ln>
                <a:noFill/>
              </a:ln>
              <a:solidFill>
                <a:prstClr val="black"/>
              </a:solidFill>
              <a:effectLst/>
              <a:uLnTx/>
              <a:uFillTx/>
              <a:latin typeface="Aptos ExtraBold"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ptos ExtraBold" panose="020B0004020202020204" pitchFamily="34" charset="0"/>
            </a:endParaRPr>
          </a:p>
          <a:p>
            <a:pPr lvl="0"/>
            <a:r>
              <a:rPr lang="fi-FI" sz="1400">
                <a:solidFill>
                  <a:srgbClr val="00B050"/>
                </a:solidFill>
                <a:latin typeface="Aptos ExtraBold" panose="020B0004020202020204" pitchFamily="34" charset="0"/>
              </a:rPr>
              <a:t>1</a:t>
            </a:r>
            <a:r>
              <a:rPr lang="fi-FI" sz="1400">
                <a:solidFill>
                  <a:prstClr val="black"/>
                </a:solidFill>
                <a:latin typeface="Aptos ExtraBold" panose="020B0004020202020204" pitchFamily="34" charset="0"/>
              </a:rPr>
              <a:t> – kia mau ō ringa ki te </a:t>
            </a:r>
            <a:r>
              <a:rPr lang="fi-FI" sz="1400">
                <a:solidFill>
                  <a:srgbClr val="00B050"/>
                </a:solidFill>
                <a:latin typeface="Aptos ExtraBold" panose="020B0004020202020204" pitchFamily="34" charset="0"/>
              </a:rPr>
              <a:t>HOPE!</a:t>
            </a:r>
          </a:p>
          <a:p>
            <a:pPr lvl="0"/>
            <a:r>
              <a:rPr lang="fi-FI" sz="1400">
                <a:solidFill>
                  <a:schemeClr val="accent1"/>
                </a:solidFill>
                <a:latin typeface="Aptos ExtraBold" panose="020B0004020202020204" pitchFamily="34" charset="0"/>
              </a:rPr>
              <a:t>2</a:t>
            </a:r>
            <a:r>
              <a:rPr lang="fi-FI" sz="1400">
                <a:solidFill>
                  <a:prstClr val="black"/>
                </a:solidFill>
                <a:latin typeface="Aptos ExtraBold" panose="020B0004020202020204" pitchFamily="34" charset="0"/>
              </a:rPr>
              <a:t> – kia tū ō ringa ki te </a:t>
            </a:r>
            <a:r>
              <a:rPr lang="fi-FI" sz="1400">
                <a:solidFill>
                  <a:schemeClr val="accent1"/>
                </a:solidFill>
                <a:latin typeface="Aptos ExtraBold" panose="020B0004020202020204" pitchFamily="34" charset="0"/>
              </a:rPr>
              <a:t>RANGI!</a:t>
            </a:r>
            <a:r>
              <a:rPr kumimoji="0" lang="en-US" sz="1400" b="0" i="0" u="none" strike="noStrike" kern="1200" cap="none" spc="0" normalizeH="0" baseline="0" noProof="0">
                <a:ln>
                  <a:noFill/>
                </a:ln>
                <a:solidFill>
                  <a:prstClr val="black"/>
                </a:solidFill>
                <a:effectLst/>
                <a:uLnTx/>
                <a:uFillTx/>
                <a:latin typeface="Aptos ExtraBold" panose="020B0004020202020204" pitchFamily="34" charset="0"/>
              </a:rPr>
              <a:t> </a:t>
            </a:r>
          </a:p>
          <a:p>
            <a:pPr lvl="0"/>
            <a:r>
              <a:rPr lang="en-US" sz="1400">
                <a:solidFill>
                  <a:srgbClr val="C00000"/>
                </a:solidFill>
                <a:latin typeface="Aptos ExtraBold" panose="020B0004020202020204" pitchFamily="34" charset="0"/>
              </a:rPr>
              <a:t>3</a:t>
            </a:r>
            <a:r>
              <a:rPr lang="en-US" sz="1400">
                <a:solidFill>
                  <a:prstClr val="black"/>
                </a:solidFill>
                <a:latin typeface="Aptos ExtraBold" panose="020B0004020202020204" pitchFamily="34" charset="0"/>
              </a:rPr>
              <a:t> – kia </a:t>
            </a:r>
            <a:r>
              <a:rPr lang="en-US" sz="1400" err="1">
                <a:solidFill>
                  <a:prstClr val="black"/>
                </a:solidFill>
                <a:latin typeface="Aptos ExtraBold" panose="020B0004020202020204" pitchFamily="34" charset="0"/>
              </a:rPr>
              <a:t>hoatu</a:t>
            </a:r>
            <a:r>
              <a:rPr lang="en-US" sz="1400">
                <a:solidFill>
                  <a:prstClr val="black"/>
                </a:solidFill>
                <a:latin typeface="Aptos ExtraBold" panose="020B0004020202020204" pitchFamily="34" charset="0"/>
              </a:rPr>
              <a:t> ō </a:t>
            </a:r>
            <a:r>
              <a:rPr lang="en-US" sz="1400" err="1">
                <a:solidFill>
                  <a:prstClr val="black"/>
                </a:solidFill>
                <a:latin typeface="Aptos ExtraBold" panose="020B0004020202020204" pitchFamily="34" charset="0"/>
              </a:rPr>
              <a:t>ringa</a:t>
            </a:r>
            <a:r>
              <a:rPr lang="en-US" sz="1400">
                <a:solidFill>
                  <a:prstClr val="black"/>
                </a:solidFill>
                <a:latin typeface="Aptos ExtraBold" panose="020B0004020202020204" pitchFamily="34" charset="0"/>
              </a:rPr>
              <a:t> ki </a:t>
            </a:r>
            <a:r>
              <a:rPr lang="en-US" sz="1400" err="1">
                <a:solidFill>
                  <a:prstClr val="black"/>
                </a:solidFill>
                <a:latin typeface="Aptos ExtraBold" panose="020B0004020202020204" pitchFamily="34" charset="0"/>
              </a:rPr>
              <a:t>tō</a:t>
            </a:r>
            <a:r>
              <a:rPr lang="en-US" sz="1400">
                <a:solidFill>
                  <a:prstClr val="black"/>
                </a:solidFill>
                <a:latin typeface="Aptos ExtraBold" panose="020B0004020202020204" pitchFamily="34" charset="0"/>
              </a:rPr>
              <a:t> </a:t>
            </a:r>
            <a:r>
              <a:rPr lang="en-US" sz="1400">
                <a:solidFill>
                  <a:srgbClr val="C00000"/>
                </a:solidFill>
                <a:latin typeface="Aptos ExtraBold" panose="020B0004020202020204" pitchFamily="34" charset="0"/>
              </a:rPr>
              <a:t>UPOKO!</a:t>
            </a:r>
            <a:endParaRPr kumimoji="0" lang="en-NZ" sz="1400" b="0" i="0" u="none" strike="noStrike" kern="1200" cap="none" spc="0" normalizeH="0" baseline="0" noProof="0">
              <a:ln>
                <a:noFill/>
              </a:ln>
              <a:solidFill>
                <a:srgbClr val="C00000"/>
              </a:solidFill>
              <a:effectLst/>
              <a:uLnTx/>
              <a:uFillTx/>
              <a:latin typeface="Aptos ExtraBold" panose="020B0004020202020204" pitchFamily="34" charset="0"/>
            </a:endParaRPr>
          </a:p>
        </p:txBody>
      </p:sp>
    </p:spTree>
    <p:extLst>
      <p:ext uri="{BB962C8B-B14F-4D97-AF65-F5344CB8AC3E}">
        <p14:creationId xmlns:p14="http://schemas.microsoft.com/office/powerpoint/2010/main" val="98426703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6B5F12-185C-76C9-6117-C1858593067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A4D10DB-07BC-F23F-1EF0-74D83DBF779D}"/>
              </a:ext>
            </a:extLst>
          </p:cNvPr>
          <p:cNvSpPr>
            <a:spLocks noGrp="1" noRot="1" noMove="1" noResize="1" noEditPoints="1" noAdjustHandles="1" noChangeArrowheads="1" noChangeShapeType="1"/>
          </p:cNvSpPr>
          <p:nvPr/>
        </p:nvSpPr>
        <p:spPr>
          <a:xfrm>
            <a:off x="2298700" y="2019298"/>
            <a:ext cx="7569200" cy="281940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NZ" sz="8000" b="1">
                <a:ln w="25400">
                  <a:solidFill>
                    <a:prstClr val="black"/>
                  </a:solidFill>
                  <a:prstDash val="solid"/>
                </a:ln>
                <a:solidFill>
                  <a:prstClr val="white"/>
                </a:solidFill>
                <a:effectLst>
                  <a:outerShdw dist="38100" dir="2700000" algn="tl" rotWithShape="0">
                    <a:prstClr val="black"/>
                  </a:outerShdw>
                </a:effectLst>
              </a:rPr>
              <a:t>Anei te </a:t>
            </a:r>
            <a:r>
              <a:rPr lang="en-NZ" sz="8000" b="1" err="1">
                <a:ln w="25400">
                  <a:solidFill>
                    <a:prstClr val="black"/>
                  </a:solidFill>
                  <a:prstDash val="solid"/>
                </a:ln>
                <a:solidFill>
                  <a:prstClr val="white"/>
                </a:solidFill>
                <a:effectLst>
                  <a:outerShdw dist="38100" dir="2700000" algn="tl" rotWithShape="0">
                    <a:prstClr val="black"/>
                  </a:outerShdw>
                </a:effectLst>
              </a:rPr>
              <a:t>whakautu</a:t>
            </a:r>
            <a:r>
              <a:rPr lang="en-NZ" sz="8000" b="1">
                <a:ln w="25400">
                  <a:solidFill>
                    <a:prstClr val="black"/>
                  </a:solidFill>
                  <a:prstDash val="solid"/>
                </a:ln>
                <a:solidFill>
                  <a:prstClr val="white"/>
                </a:solidFill>
                <a:effectLst>
                  <a:outerShdw dist="38100" dir="2700000" algn="tl" rotWithShape="0">
                    <a:prstClr val="black"/>
                  </a:outerShdw>
                </a:effectLst>
              </a:rPr>
              <a:t>...</a:t>
            </a:r>
            <a:endParaRPr kumimoji="0" lang="en-NZ" sz="8000" b="1" i="0" u="none" strike="noStrike" kern="1200" cap="none" spc="0" normalizeH="0" baseline="0" noProof="0">
              <a:ln w="25400">
                <a:solidFill>
                  <a:prstClr val="black"/>
                </a:solidFill>
                <a:prstDash val="solid"/>
              </a:ln>
              <a:solidFill>
                <a:prstClr val="white"/>
              </a:solidFill>
              <a:effectLst>
                <a:outerShdw dist="38100" dir="2700000" algn="tl" rotWithShape="0">
                  <a:prstClr val="black"/>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241391189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AC0F73-FCFF-17E7-E3A8-1B95D6C5A67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533E430-8F49-7116-2A5A-15E161C4ADA3}"/>
              </a:ext>
            </a:extLst>
          </p:cNvPr>
          <p:cNvSpPr txBox="1">
            <a:spLocks noGrp="1" noRot="1" noMove="1" noResize="1" noEditPoints="1" noAdjustHandles="1" noChangeArrowheads="1" noChangeShapeType="1"/>
          </p:cNvSpPr>
          <p:nvPr/>
        </p:nvSpPr>
        <p:spPr>
          <a:xfrm>
            <a:off x="1035355" y="1918573"/>
            <a:ext cx="10121289"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3200" b="0" i="0" u="none" strike="noStrike" kern="1200" cap="none" spc="0" normalizeH="0" baseline="0" noProof="0">
                <a:ln>
                  <a:noFill/>
                </a:ln>
                <a:solidFill>
                  <a:prstClr val="black"/>
                </a:solidFill>
                <a:effectLst/>
                <a:uLnTx/>
                <a:uFillTx/>
                <a:latin typeface="Aptos ExtraBold" panose="020B0004020202020204" pitchFamily="34" charset="0"/>
              </a:rPr>
              <a:t>Ko ēhea o ēnei e tika ana mō te taha ara rerewhenua? </a:t>
            </a:r>
            <a:endParaRPr kumimoji="0" lang="en-US" sz="3200" b="0" i="0" u="none" strike="noStrike" kern="1200" cap="none" spc="0" normalizeH="0" baseline="0" noProof="0">
              <a:ln>
                <a:noFill/>
              </a:ln>
              <a:solidFill>
                <a:prstClr val="black"/>
              </a:solidFill>
              <a:effectLst/>
              <a:uLnTx/>
              <a:uFillTx/>
              <a:latin typeface="Aptos ExtraBold" panose="020B0004020202020204" pitchFamily="34" charset="0"/>
            </a:endParaRPr>
          </a:p>
        </p:txBody>
      </p:sp>
      <p:sp>
        <p:nvSpPr>
          <p:cNvPr id="4" name="TextBox 3">
            <a:extLst>
              <a:ext uri="{FF2B5EF4-FFF2-40B4-BE49-F238E27FC236}">
                <a16:creationId xmlns:a16="http://schemas.microsoft.com/office/drawing/2014/main" id="{D5530D75-8FC6-82FD-410C-22D8D513A7E2}"/>
              </a:ext>
            </a:extLst>
          </p:cNvPr>
          <p:cNvSpPr txBox="1">
            <a:spLocks noGrp="1" noRot="1" noMove="1" noResize="1" noEditPoints="1" noAdjustHandles="1" noChangeArrowheads="1" noChangeShapeType="1"/>
          </p:cNvSpPr>
          <p:nvPr/>
        </p:nvSpPr>
        <p:spPr>
          <a:xfrm>
            <a:off x="4366366" y="832168"/>
            <a:ext cx="2590019"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err="1">
                <a:ln>
                  <a:noFill/>
                </a:ln>
                <a:solidFill>
                  <a:prstClr val="black"/>
                </a:solidFill>
                <a:effectLst/>
                <a:uLnTx/>
                <a:uFillTx/>
                <a:latin typeface="Aptos ExtraBold" panose="020B0004020202020204" pitchFamily="34" charset="0"/>
              </a:rPr>
              <a:t>Pātai</a:t>
            </a:r>
            <a:r>
              <a:rPr kumimoji="0" lang="en-US" sz="3600" b="0" i="0" u="none" strike="noStrike" kern="1200" cap="none" spc="0" normalizeH="0" baseline="0" noProof="0">
                <a:ln>
                  <a:noFill/>
                </a:ln>
                <a:solidFill>
                  <a:prstClr val="black"/>
                </a:solidFill>
                <a:effectLst/>
                <a:uLnTx/>
                <a:uFillTx/>
                <a:latin typeface="Aptos ExtraBold" panose="020B0004020202020204" pitchFamily="34" charset="0"/>
              </a:rPr>
              <a:t> 1</a:t>
            </a:r>
            <a:endParaRPr kumimoji="0" lang="en-NZ" sz="3200" b="0" i="0" u="none" strike="noStrike" kern="1200" cap="none" spc="0" normalizeH="0" baseline="0" noProof="0">
              <a:ln>
                <a:noFill/>
              </a:ln>
              <a:solidFill>
                <a:prstClr val="black"/>
              </a:solidFill>
              <a:effectLst/>
              <a:uLnTx/>
              <a:uFillTx/>
              <a:latin typeface="Aptos ExtraBold" panose="020B0004020202020204" pitchFamily="34" charset="0"/>
            </a:endParaRPr>
          </a:p>
        </p:txBody>
      </p:sp>
      <p:sp>
        <p:nvSpPr>
          <p:cNvPr id="5" name="TextBox 4">
            <a:extLst>
              <a:ext uri="{FF2B5EF4-FFF2-40B4-BE49-F238E27FC236}">
                <a16:creationId xmlns:a16="http://schemas.microsoft.com/office/drawing/2014/main" id="{AEC64B7E-8951-1BEA-F5C1-4742602CB475}"/>
              </a:ext>
            </a:extLst>
          </p:cNvPr>
          <p:cNvSpPr txBox="1">
            <a:spLocks noGrp="1" noRot="1" noMove="1" noResize="1" noEditPoints="1" noAdjustHandles="1" noChangeArrowheads="1" noChangeShapeType="1"/>
          </p:cNvSpPr>
          <p:nvPr/>
        </p:nvSpPr>
        <p:spPr>
          <a:xfrm>
            <a:off x="1406334" y="3127230"/>
            <a:ext cx="8983102" cy="1861458"/>
          </a:xfrm>
          <a:prstGeom prst="rect">
            <a:avLst/>
          </a:prstGeom>
          <a:solidFill>
            <a:srgbClr val="FFFFFF">
              <a:alpha val="80000"/>
            </a:srgbClr>
          </a:solidFill>
        </p:spPr>
        <p:txBody>
          <a:bodyPr wrap="square" anchor="ctr" anchorCtr="0">
            <a:noAutofit/>
          </a:bodyPr>
          <a:lstStyle/>
          <a:p>
            <a:pPr marL="144000" marR="0" lvl="0" indent="0" algn="l" defTabSz="914400" rtl="0" eaLnBrk="1" fontAlgn="auto" latinLnBrk="0" hangingPunct="1">
              <a:lnSpc>
                <a:spcPct val="150000"/>
              </a:lnSpc>
              <a:spcBef>
                <a:spcPts val="0"/>
              </a:spcBef>
              <a:spcAft>
                <a:spcPts val="600"/>
              </a:spcAft>
              <a:buClrTx/>
              <a:buSzTx/>
              <a:buFontTx/>
              <a:buNone/>
              <a:tabLst/>
              <a:defRPr/>
            </a:pPr>
            <a:r>
              <a:rPr kumimoji="0" lang="en-NZ" sz="2300" b="0" i="0" u="none" strike="noStrike" kern="1200" cap="none" spc="0" normalizeH="0" baseline="0" noProof="0">
                <a:ln>
                  <a:noFill/>
                </a:ln>
                <a:solidFill>
                  <a:schemeClr val="bg1">
                    <a:lumMod val="65000"/>
                  </a:schemeClr>
                </a:solidFill>
                <a:effectLst/>
                <a:uLnTx/>
                <a:uFillTx/>
                <a:latin typeface="Aptos ExtraBold" panose="020B0004020202020204" pitchFamily="34" charset="0"/>
              </a:rPr>
              <a:t>1. Ko te </a:t>
            </a:r>
            <a:r>
              <a:rPr kumimoji="0" lang="en-NZ" sz="2300" b="0" i="0" u="none" strike="noStrike" kern="1200" cap="none" spc="0" normalizeH="0" baseline="0" noProof="0" err="1">
                <a:ln>
                  <a:noFill/>
                </a:ln>
                <a:solidFill>
                  <a:schemeClr val="bg1">
                    <a:lumMod val="65000"/>
                  </a:schemeClr>
                </a:solidFill>
                <a:effectLst/>
                <a:uLnTx/>
                <a:uFillTx/>
                <a:latin typeface="Aptos ExtraBold" panose="020B0004020202020204" pitchFamily="34" charset="0"/>
              </a:rPr>
              <a:t>tākaro</a:t>
            </a:r>
            <a:r>
              <a:rPr kumimoji="0" lang="en-NZ" sz="2300" b="0" i="0" u="none" strike="noStrike" kern="1200" cap="none" spc="0" normalizeH="0" baseline="0" noProof="0">
                <a:ln>
                  <a:noFill/>
                </a:ln>
                <a:solidFill>
                  <a:schemeClr val="bg1">
                    <a:lumMod val="65000"/>
                  </a:schemeClr>
                </a:solidFill>
                <a:effectLst/>
                <a:uLnTx/>
                <a:uFillTx/>
                <a:latin typeface="Aptos ExtraBold" panose="020B0004020202020204" pitchFamily="34" charset="0"/>
              </a:rPr>
              <a:t> taonga </a:t>
            </a:r>
            <a:r>
              <a:rPr kumimoji="0" lang="en-NZ" sz="2300" b="0" i="0" u="none" strike="noStrike" kern="1200" cap="none" spc="0" normalizeH="0" baseline="0" noProof="0" err="1">
                <a:ln>
                  <a:noFill/>
                </a:ln>
                <a:solidFill>
                  <a:schemeClr val="bg1">
                    <a:lumMod val="65000"/>
                  </a:schemeClr>
                </a:solidFill>
                <a:effectLst/>
                <a:uLnTx/>
                <a:uFillTx/>
                <a:latin typeface="Aptos ExtraBold" panose="020B0004020202020204" pitchFamily="34" charset="0"/>
              </a:rPr>
              <a:t>pēnei</a:t>
            </a:r>
            <a:r>
              <a:rPr kumimoji="0" lang="en-NZ" sz="2300" b="0" i="0" u="none" strike="noStrike" kern="1200" cap="none" spc="0" normalizeH="0" baseline="0" noProof="0">
                <a:ln>
                  <a:noFill/>
                </a:ln>
                <a:solidFill>
                  <a:schemeClr val="bg1">
                    <a:lumMod val="65000"/>
                  </a:schemeClr>
                </a:solidFill>
                <a:effectLst/>
                <a:uLnTx/>
                <a:uFillTx/>
                <a:latin typeface="Aptos ExtraBold" panose="020B0004020202020204" pitchFamily="34" charset="0"/>
              </a:rPr>
              <a:t> i te </a:t>
            </a:r>
            <a:r>
              <a:rPr kumimoji="0" lang="en-NZ" sz="2300" b="0" i="0" u="none" strike="noStrike" kern="1200" cap="none" spc="0" normalizeH="0" baseline="0" noProof="0" err="1">
                <a:ln>
                  <a:noFill/>
                </a:ln>
                <a:solidFill>
                  <a:schemeClr val="bg1">
                    <a:lumMod val="65000"/>
                  </a:schemeClr>
                </a:solidFill>
                <a:effectLst/>
                <a:uLnTx/>
                <a:uFillTx/>
                <a:latin typeface="Aptos ExtraBold" panose="020B0004020202020204" pitchFamily="34" charset="0"/>
              </a:rPr>
              <a:t>pōro</a:t>
            </a:r>
            <a:r>
              <a:rPr kumimoji="0" lang="en-NZ" sz="2300" b="0" i="0" u="none" strike="noStrike" kern="1200" cap="none" spc="0" normalizeH="0" baseline="0" noProof="0">
                <a:ln>
                  <a:noFill/>
                </a:ln>
                <a:solidFill>
                  <a:schemeClr val="bg1">
                    <a:lumMod val="65000"/>
                  </a:schemeClr>
                </a:solidFill>
                <a:effectLst/>
                <a:uLnTx/>
                <a:uFillTx/>
                <a:latin typeface="Aptos ExtraBold" panose="020B0004020202020204" pitchFamily="34" charset="0"/>
              </a:rPr>
              <a:t>, i te kuta me te </a:t>
            </a:r>
            <a:r>
              <a:rPr kumimoji="0" lang="en-NZ" sz="2300" b="0" i="0" u="none" strike="noStrike" kern="1200" cap="none" spc="0" normalizeH="0" baseline="0" noProof="0" err="1">
                <a:ln>
                  <a:noFill/>
                </a:ln>
                <a:solidFill>
                  <a:schemeClr val="bg1">
                    <a:lumMod val="65000"/>
                  </a:schemeClr>
                </a:solidFill>
                <a:effectLst/>
                <a:uLnTx/>
                <a:uFillTx/>
                <a:latin typeface="Aptos ExtraBold" panose="020B0004020202020204" pitchFamily="34" charset="0"/>
              </a:rPr>
              <a:t>papareti</a:t>
            </a:r>
            <a:r>
              <a:rPr kumimoji="0" lang="en-NZ" sz="2300" b="0" i="0" u="none" strike="noStrike" kern="1200" cap="none" spc="0" normalizeH="0" baseline="0" noProof="0">
                <a:ln>
                  <a:noFill/>
                </a:ln>
                <a:solidFill>
                  <a:schemeClr val="bg1">
                    <a:lumMod val="65000"/>
                  </a:schemeClr>
                </a:solidFill>
                <a:effectLst/>
                <a:uLnTx/>
                <a:uFillTx/>
                <a:latin typeface="Aptos ExtraBold" panose="020B0004020202020204" pitchFamily="34" charset="0"/>
              </a:rPr>
              <a:t> </a:t>
            </a:r>
            <a:endParaRPr kumimoji="0" lang="en-US" sz="2300" b="0" i="0" u="none" strike="noStrike" kern="1200" cap="none" spc="0" normalizeH="0" baseline="0" noProof="0">
              <a:ln>
                <a:noFill/>
              </a:ln>
              <a:solidFill>
                <a:schemeClr val="bg1">
                  <a:lumMod val="65000"/>
                </a:schemeClr>
              </a:solidFill>
              <a:effectLst/>
              <a:uLnTx/>
              <a:uFillTx/>
              <a:latin typeface="Aptos ExtraBold" panose="020B0004020202020204" pitchFamily="34" charset="0"/>
            </a:endParaRPr>
          </a:p>
          <a:p>
            <a:pPr marL="144000" lvl="0">
              <a:lnSpc>
                <a:spcPct val="150000"/>
              </a:lnSpc>
              <a:spcAft>
                <a:spcPts val="600"/>
              </a:spcAft>
            </a:pPr>
            <a:r>
              <a:rPr kumimoji="0" lang="en-NZ" sz="2300" b="0" i="0" u="none" strike="noStrike" kern="1200" cap="none" spc="0" normalizeH="0" baseline="0" noProof="0">
                <a:ln>
                  <a:noFill/>
                </a:ln>
                <a:solidFill>
                  <a:srgbClr val="00B050"/>
                </a:solidFill>
                <a:effectLst/>
                <a:uLnTx/>
                <a:uFillTx/>
                <a:latin typeface="Aptos ExtraBold" panose="020B0004020202020204" pitchFamily="34" charset="0"/>
              </a:rPr>
              <a:t>2. Kia 10 </a:t>
            </a:r>
            <a:r>
              <a:rPr kumimoji="0" lang="en-NZ" sz="2300" b="0" i="0" u="none" strike="noStrike" kern="1200" cap="none" spc="0" normalizeH="0" baseline="0" noProof="0" err="1">
                <a:ln>
                  <a:noFill/>
                </a:ln>
                <a:solidFill>
                  <a:srgbClr val="00B050"/>
                </a:solidFill>
                <a:effectLst/>
                <a:uLnTx/>
                <a:uFillTx/>
                <a:latin typeface="Aptos ExtraBold" panose="020B0004020202020204" pitchFamily="34" charset="0"/>
              </a:rPr>
              <a:t>hīkoinga</a:t>
            </a:r>
            <a:r>
              <a:rPr kumimoji="0" lang="en-NZ" sz="2300" b="0" i="0" u="none" strike="noStrike" kern="1200" cap="none" spc="0" normalizeH="0" baseline="0" noProof="0">
                <a:ln>
                  <a:noFill/>
                </a:ln>
                <a:solidFill>
                  <a:srgbClr val="00B050"/>
                </a:solidFill>
                <a:effectLst/>
                <a:uLnTx/>
                <a:uFillTx/>
                <a:latin typeface="Aptos ExtraBold" panose="020B0004020202020204" pitchFamily="34" charset="0"/>
              </a:rPr>
              <a:t> te </a:t>
            </a:r>
            <a:r>
              <a:rPr kumimoji="0" lang="en-NZ" sz="2300" b="0" i="0" u="none" strike="noStrike" kern="1200" cap="none" spc="0" normalizeH="0" baseline="0" noProof="0" err="1">
                <a:ln>
                  <a:noFill/>
                </a:ln>
                <a:solidFill>
                  <a:srgbClr val="00B050"/>
                </a:solidFill>
                <a:effectLst/>
                <a:uLnTx/>
                <a:uFillTx/>
                <a:latin typeface="Aptos ExtraBold" panose="020B0004020202020204" pitchFamily="34" charset="0"/>
              </a:rPr>
              <a:t>tawhiti</a:t>
            </a:r>
            <a:r>
              <a:rPr kumimoji="0" lang="en-NZ" sz="2300" b="0" i="0" u="none" strike="noStrike" kern="1200" cap="none" spc="0" normalizeH="0" baseline="0" noProof="0">
                <a:ln>
                  <a:noFill/>
                </a:ln>
                <a:solidFill>
                  <a:srgbClr val="00B050"/>
                </a:solidFill>
                <a:effectLst/>
                <a:uLnTx/>
                <a:uFillTx/>
                <a:latin typeface="Aptos ExtraBold" panose="020B0004020202020204" pitchFamily="34" charset="0"/>
              </a:rPr>
              <a:t> </a:t>
            </a:r>
            <a:r>
              <a:rPr kumimoji="0" lang="en-NZ" sz="2300" b="0" i="0" u="none" strike="noStrike" kern="1200" cap="none" spc="0" normalizeH="0" baseline="0" noProof="0" err="1">
                <a:ln>
                  <a:noFill/>
                </a:ln>
                <a:solidFill>
                  <a:srgbClr val="00B050"/>
                </a:solidFill>
                <a:effectLst/>
                <a:uLnTx/>
                <a:uFillTx/>
                <a:latin typeface="Aptos ExtraBold" panose="020B0004020202020204" pitchFamily="34" charset="0"/>
              </a:rPr>
              <a:t>atu</a:t>
            </a:r>
            <a:r>
              <a:rPr kumimoji="0" lang="en-NZ" sz="2300" b="0" i="0" u="none" strike="noStrike" kern="1200" cap="none" spc="0" normalizeH="0" baseline="0" noProof="0">
                <a:ln>
                  <a:noFill/>
                </a:ln>
                <a:solidFill>
                  <a:srgbClr val="00B050"/>
                </a:solidFill>
                <a:effectLst/>
                <a:uLnTx/>
                <a:uFillTx/>
                <a:latin typeface="Aptos ExtraBold" panose="020B0004020202020204" pitchFamily="34" charset="0"/>
              </a:rPr>
              <a:t> i te ara i ngā </a:t>
            </a:r>
            <a:r>
              <a:rPr kumimoji="0" lang="en-NZ" sz="2300" b="0" i="0" u="none" strike="noStrike" kern="1200" cap="none" spc="0" normalizeH="0" baseline="0" noProof="0" err="1">
                <a:ln>
                  <a:noFill/>
                </a:ln>
                <a:solidFill>
                  <a:srgbClr val="00B050"/>
                </a:solidFill>
                <a:effectLst/>
                <a:uLnTx/>
                <a:uFillTx/>
                <a:latin typeface="Aptos ExtraBold" panose="020B0004020202020204" pitchFamily="34" charset="0"/>
              </a:rPr>
              <a:t>wā</a:t>
            </a:r>
            <a:r>
              <a:rPr kumimoji="0" lang="en-NZ" sz="2300" b="0" i="0" u="none" strike="noStrike" kern="1200" cap="none" spc="0" normalizeH="0" baseline="0" noProof="0">
                <a:ln>
                  <a:noFill/>
                </a:ln>
                <a:solidFill>
                  <a:srgbClr val="00B050"/>
                </a:solidFill>
                <a:effectLst/>
                <a:uLnTx/>
                <a:uFillTx/>
                <a:latin typeface="Aptos ExtraBold" panose="020B0004020202020204" pitchFamily="34" charset="0"/>
              </a:rPr>
              <a:t> </a:t>
            </a:r>
            <a:r>
              <a:rPr kumimoji="0" lang="en-NZ" sz="2300" b="0" i="0" u="none" strike="noStrike" kern="1200" cap="none" spc="0" normalizeH="0" baseline="0" noProof="0" err="1">
                <a:ln>
                  <a:noFill/>
                </a:ln>
                <a:solidFill>
                  <a:srgbClr val="00B050"/>
                </a:solidFill>
                <a:effectLst/>
                <a:uLnTx/>
                <a:uFillTx/>
                <a:latin typeface="Aptos ExtraBold" panose="020B0004020202020204" pitchFamily="34" charset="0"/>
              </a:rPr>
              <a:t>katoa</a:t>
            </a:r>
            <a:r>
              <a:rPr kumimoji="0" lang="en-NZ" sz="2300" b="0" i="0" u="none" strike="noStrike" kern="1200" cap="none" spc="0" normalizeH="0" baseline="0" noProof="0">
                <a:ln>
                  <a:noFill/>
                </a:ln>
                <a:solidFill>
                  <a:srgbClr val="00B050"/>
                </a:solidFill>
                <a:effectLst/>
                <a:uLnTx/>
                <a:uFillTx/>
                <a:latin typeface="Aptos ExtraBold" panose="020B0004020202020204" pitchFamily="34" charset="0"/>
              </a:rPr>
              <a:t> </a:t>
            </a:r>
            <a:r>
              <a:rPr lang="en-NZ" sz="2000" b="1">
                <a:solidFill>
                  <a:srgbClr val="00B050"/>
                </a:solidFill>
                <a:latin typeface="Arial Rounded MT Bold" panose="020F0704030504030204" pitchFamily="34" charset="0"/>
              </a:rPr>
              <a:t>✓✓✓</a:t>
            </a:r>
            <a:endParaRPr kumimoji="0" lang="en-NZ" sz="2300" b="0" i="0" u="none" strike="noStrike" kern="1200" cap="none" spc="0" normalizeH="0" baseline="0" noProof="0">
              <a:ln>
                <a:noFill/>
              </a:ln>
              <a:solidFill>
                <a:prstClr val="black"/>
              </a:solidFill>
              <a:effectLst/>
              <a:uLnTx/>
              <a:uFillTx/>
              <a:latin typeface="Aptos ExtraBold" panose="020B0004020202020204" pitchFamily="34" charset="0"/>
            </a:endParaRPr>
          </a:p>
          <a:p>
            <a:pPr marL="144000">
              <a:lnSpc>
                <a:spcPct val="150000"/>
              </a:lnSpc>
              <a:spcAft>
                <a:spcPts val="600"/>
              </a:spcAft>
            </a:pPr>
            <a:r>
              <a:rPr kumimoji="0" lang="en-NZ" sz="2300" b="0" i="0" u="none" strike="noStrike" kern="1200" cap="none" spc="0" normalizeH="0" baseline="0" noProof="0">
                <a:ln>
                  <a:noFill/>
                </a:ln>
                <a:solidFill>
                  <a:schemeClr val="bg1">
                    <a:lumMod val="65000"/>
                  </a:schemeClr>
                </a:solidFill>
                <a:effectLst/>
                <a:uLnTx/>
                <a:uFillTx/>
                <a:latin typeface="Aptos ExtraBold" panose="020B0004020202020204" pitchFamily="34" charset="0"/>
              </a:rPr>
              <a:t>3. </a:t>
            </a:r>
            <a:r>
              <a:rPr lang="en-NZ" sz="2300">
                <a:solidFill>
                  <a:schemeClr val="bg1">
                    <a:lumMod val="65000"/>
                  </a:schemeClr>
                </a:solidFill>
                <a:latin typeface="Aptos ExtraBold" panose="020B0004020202020204" pitchFamily="34" charset="0"/>
              </a:rPr>
              <a:t>Ko te </a:t>
            </a:r>
            <a:r>
              <a:rPr lang="en-NZ" sz="2300" err="1">
                <a:solidFill>
                  <a:schemeClr val="bg1">
                    <a:lumMod val="65000"/>
                  </a:schemeClr>
                </a:solidFill>
                <a:latin typeface="Aptos ExtraBold" panose="020B0004020202020204" pitchFamily="34" charset="0"/>
              </a:rPr>
              <a:t>karawhiu</a:t>
            </a:r>
            <a:r>
              <a:rPr lang="en-NZ" sz="2300">
                <a:solidFill>
                  <a:schemeClr val="bg1">
                    <a:lumMod val="65000"/>
                  </a:schemeClr>
                </a:solidFill>
                <a:latin typeface="Aptos ExtraBold" panose="020B0004020202020204" pitchFamily="34" charset="0"/>
              </a:rPr>
              <a:t> i te </a:t>
            </a:r>
            <a:r>
              <a:rPr lang="en-NZ" sz="2300" err="1">
                <a:solidFill>
                  <a:schemeClr val="bg1">
                    <a:lumMod val="65000"/>
                  </a:schemeClr>
                </a:solidFill>
                <a:latin typeface="Aptos ExtraBold" panose="020B0004020202020204" pitchFamily="34" charset="0"/>
              </a:rPr>
              <a:t>puoro</a:t>
            </a:r>
            <a:r>
              <a:rPr lang="en-NZ" sz="2300">
                <a:solidFill>
                  <a:schemeClr val="bg1">
                    <a:lumMod val="65000"/>
                  </a:schemeClr>
                </a:solidFill>
                <a:latin typeface="Aptos ExtraBold" panose="020B0004020202020204" pitchFamily="34" charset="0"/>
              </a:rPr>
              <a:t>, te </a:t>
            </a:r>
            <a:r>
              <a:rPr lang="en-NZ" sz="2300" err="1">
                <a:solidFill>
                  <a:schemeClr val="bg1">
                    <a:lumMod val="65000"/>
                  </a:schemeClr>
                </a:solidFill>
                <a:latin typeface="Aptos ExtraBold" panose="020B0004020202020204" pitchFamily="34" charset="0"/>
              </a:rPr>
              <a:t>whakarongo</a:t>
            </a:r>
            <a:r>
              <a:rPr lang="en-NZ" sz="2300">
                <a:solidFill>
                  <a:schemeClr val="bg1">
                    <a:lumMod val="65000"/>
                  </a:schemeClr>
                </a:solidFill>
                <a:latin typeface="Aptos ExtraBold" panose="020B0004020202020204" pitchFamily="34" charset="0"/>
              </a:rPr>
              <a:t> </a:t>
            </a:r>
            <a:r>
              <a:rPr lang="en-NZ" sz="2300" err="1">
                <a:solidFill>
                  <a:schemeClr val="bg1">
                    <a:lumMod val="65000"/>
                  </a:schemeClr>
                </a:solidFill>
                <a:latin typeface="Aptos ExtraBold" panose="020B0004020202020204" pitchFamily="34" charset="0"/>
              </a:rPr>
              <a:t>rānei</a:t>
            </a:r>
            <a:r>
              <a:rPr lang="en-NZ" sz="2300">
                <a:solidFill>
                  <a:schemeClr val="bg1">
                    <a:lumMod val="65000"/>
                  </a:schemeClr>
                </a:solidFill>
                <a:latin typeface="Aptos ExtraBold" panose="020B0004020202020204" pitchFamily="34" charset="0"/>
              </a:rPr>
              <a:t> ki ō </a:t>
            </a:r>
            <a:r>
              <a:rPr lang="en-NZ" sz="2300" err="1">
                <a:solidFill>
                  <a:schemeClr val="bg1">
                    <a:lumMod val="65000"/>
                  </a:schemeClr>
                </a:solidFill>
                <a:latin typeface="Aptos ExtraBold" panose="020B0004020202020204" pitchFamily="34" charset="0"/>
              </a:rPr>
              <a:t>pokitaringa</a:t>
            </a:r>
            <a:r>
              <a:rPr lang="en-NZ" sz="2300">
                <a:solidFill>
                  <a:schemeClr val="bg1">
                    <a:lumMod val="65000"/>
                  </a:schemeClr>
                </a:solidFill>
                <a:latin typeface="Aptos ExtraBold" panose="020B0004020202020204" pitchFamily="34" charset="0"/>
              </a:rPr>
              <a:t> </a:t>
            </a:r>
          </a:p>
        </p:txBody>
      </p:sp>
    </p:spTree>
    <p:extLst>
      <p:ext uri="{BB962C8B-B14F-4D97-AF65-F5344CB8AC3E}">
        <p14:creationId xmlns:p14="http://schemas.microsoft.com/office/powerpoint/2010/main" val="109243772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AA2446C-A0DD-0B59-B66C-E283E8C5FBF4}"/>
              </a:ext>
            </a:extLst>
          </p:cNvPr>
          <p:cNvSpPr txBox="1">
            <a:spLocks noGrp="1" noRot="1" noMove="1" noResize="1" noEditPoints="1" noAdjustHandles="1" noChangeArrowheads="1" noChangeShapeType="1"/>
          </p:cNvSpPr>
          <p:nvPr/>
        </p:nvSpPr>
        <p:spPr>
          <a:xfrm>
            <a:off x="1035355" y="1918573"/>
            <a:ext cx="10121289" cy="1077218"/>
          </a:xfrm>
          <a:prstGeom prst="rect">
            <a:avLst/>
          </a:prstGeom>
          <a:noFill/>
        </p:spPr>
        <p:txBody>
          <a:bodyPr wrap="square">
            <a:spAutoFit/>
          </a:bodyPr>
          <a:lstStyle/>
          <a:p>
            <a:pPr lvl="0" algn="ctr"/>
            <a:r>
              <a:rPr kumimoji="0" lang="en-NZ" sz="3200" b="0" i="0" u="none" strike="noStrike" kern="1200" cap="none" spc="0" normalizeH="0" baseline="0" noProof="0">
                <a:ln>
                  <a:noFill/>
                </a:ln>
                <a:solidFill>
                  <a:prstClr val="black"/>
                </a:solidFill>
                <a:effectLst/>
                <a:uLnTx/>
                <a:uFillTx/>
                <a:latin typeface="Aptos ExtraBold" panose="020B0004020202020204" pitchFamily="34" charset="0"/>
              </a:rPr>
              <a:t>E </a:t>
            </a:r>
            <a:r>
              <a:rPr lang="en-NZ" sz="3200" err="1">
                <a:latin typeface="Aptos ExtraBold" panose="020B0004020202020204" pitchFamily="34" charset="0"/>
              </a:rPr>
              <a:t>haumaru</a:t>
            </a:r>
            <a:r>
              <a:rPr lang="en-NZ" sz="3200">
                <a:latin typeface="Aptos ExtraBold" panose="020B0004020202020204" pitchFamily="34" charset="0"/>
              </a:rPr>
              <a:t> ana te </a:t>
            </a:r>
            <a:r>
              <a:rPr lang="en-NZ" sz="3200" err="1">
                <a:latin typeface="Aptos ExtraBold" panose="020B0004020202020204" pitchFamily="34" charset="0"/>
              </a:rPr>
              <a:t>tākaro</a:t>
            </a:r>
            <a:r>
              <a:rPr lang="en-NZ" sz="3200">
                <a:latin typeface="Aptos ExtraBold" panose="020B0004020202020204" pitchFamily="34" charset="0"/>
              </a:rPr>
              <a:t>, te </a:t>
            </a:r>
            <a:r>
              <a:rPr lang="en-NZ" sz="3200" err="1">
                <a:latin typeface="Aptos ExtraBold" panose="020B0004020202020204" pitchFamily="34" charset="0"/>
              </a:rPr>
              <a:t>hīkoi</a:t>
            </a:r>
            <a:r>
              <a:rPr lang="en-NZ" sz="3200">
                <a:latin typeface="Aptos ExtraBold" panose="020B0004020202020204" pitchFamily="34" charset="0"/>
              </a:rPr>
              <a:t> haere i te taha o te ara rerewhenua</a:t>
            </a:r>
            <a:r>
              <a:rPr kumimoji="0" lang="en-NZ" sz="3200" b="0" i="0" u="none" strike="noStrike" kern="1200" cap="none" spc="0" normalizeH="0" baseline="0" noProof="0">
                <a:ln>
                  <a:noFill/>
                </a:ln>
                <a:solidFill>
                  <a:prstClr val="black"/>
                </a:solidFill>
                <a:effectLst/>
                <a:uLnTx/>
                <a:uFillTx/>
                <a:latin typeface="Aptos ExtraBold" panose="020B0004020202020204" pitchFamily="34" charset="0"/>
              </a:rPr>
              <a:t>:</a:t>
            </a:r>
            <a:endParaRPr kumimoji="0" lang="en-US" sz="3200" b="0" i="0" u="none" strike="noStrike" kern="1200" cap="none" spc="0" normalizeH="0" baseline="0" noProof="0">
              <a:ln>
                <a:noFill/>
              </a:ln>
              <a:solidFill>
                <a:prstClr val="black"/>
              </a:solidFill>
              <a:effectLst/>
              <a:uLnTx/>
              <a:uFillTx/>
              <a:latin typeface="Aptos ExtraBold" panose="020B0004020202020204" pitchFamily="34" charset="0"/>
            </a:endParaRPr>
          </a:p>
        </p:txBody>
      </p:sp>
      <p:sp>
        <p:nvSpPr>
          <p:cNvPr id="3" name="TextBox 2">
            <a:extLst>
              <a:ext uri="{FF2B5EF4-FFF2-40B4-BE49-F238E27FC236}">
                <a16:creationId xmlns:a16="http://schemas.microsoft.com/office/drawing/2014/main" id="{3A98024B-6FCC-17CD-8091-49A7C017F35B}"/>
              </a:ext>
            </a:extLst>
          </p:cNvPr>
          <p:cNvSpPr txBox="1">
            <a:spLocks noGrp="1" noRot="1" noMove="1" noResize="1" noEditPoints="1" noAdjustHandles="1" noChangeArrowheads="1" noChangeShapeType="1"/>
          </p:cNvSpPr>
          <p:nvPr/>
        </p:nvSpPr>
        <p:spPr>
          <a:xfrm>
            <a:off x="4366366" y="832168"/>
            <a:ext cx="2590019" cy="646331"/>
          </a:xfrm>
          <a:prstGeom prst="rect">
            <a:avLst/>
          </a:prstGeom>
          <a:noFill/>
        </p:spPr>
        <p:txBody>
          <a:bodyPr wrap="square">
            <a:spAutoFit/>
          </a:bodyPr>
          <a:lstStyle/>
          <a:p>
            <a:pPr lvl="0" algn="ctr"/>
            <a:r>
              <a:rPr lang="en-US" sz="3600" err="1">
                <a:solidFill>
                  <a:prstClr val="black"/>
                </a:solidFill>
                <a:latin typeface="Aptos ExtraBold" panose="020B0004020202020204" pitchFamily="34" charset="0"/>
              </a:rPr>
              <a:t>Pātai</a:t>
            </a:r>
            <a:r>
              <a:rPr lang="en-US" sz="3600">
                <a:solidFill>
                  <a:prstClr val="black"/>
                </a:solidFill>
                <a:latin typeface="Aptos ExtraBold" panose="020B0004020202020204" pitchFamily="34" charset="0"/>
              </a:rPr>
              <a:t> 2</a:t>
            </a:r>
            <a:endParaRPr kumimoji="0" lang="en-NZ" sz="3200" b="0" i="0" u="none" strike="noStrike" kern="1200" cap="none" spc="0" normalizeH="0" baseline="0" noProof="0">
              <a:ln>
                <a:noFill/>
              </a:ln>
              <a:solidFill>
                <a:prstClr val="black"/>
              </a:solidFill>
              <a:effectLst/>
              <a:uLnTx/>
              <a:uFillTx/>
              <a:latin typeface="Aptos ExtraBold" panose="020B0004020202020204" pitchFamily="34" charset="0"/>
            </a:endParaRPr>
          </a:p>
        </p:txBody>
      </p:sp>
      <p:sp>
        <p:nvSpPr>
          <p:cNvPr id="4" name="TextBox 3">
            <a:extLst>
              <a:ext uri="{FF2B5EF4-FFF2-40B4-BE49-F238E27FC236}">
                <a16:creationId xmlns:a16="http://schemas.microsoft.com/office/drawing/2014/main" id="{FC6B4B5B-8F4F-8288-A8EB-0E2CE04D07C2}"/>
              </a:ext>
            </a:extLst>
          </p:cNvPr>
          <p:cNvSpPr txBox="1">
            <a:spLocks noGrp="1" noRot="1" noMove="1" noResize="1" noEditPoints="1" noAdjustHandles="1" noChangeArrowheads="1" noChangeShapeType="1"/>
          </p:cNvSpPr>
          <p:nvPr/>
        </p:nvSpPr>
        <p:spPr>
          <a:xfrm>
            <a:off x="2112389" y="3492334"/>
            <a:ext cx="4589353" cy="1493137"/>
          </a:xfrm>
          <a:prstGeom prst="rect">
            <a:avLst/>
          </a:prstGeom>
          <a:solidFill>
            <a:srgbClr val="FFFFFF">
              <a:alpha val="80000"/>
            </a:srgbClr>
          </a:solidFill>
        </p:spPr>
        <p:txBody>
          <a:bodyPr wrap="square" anchor="ctr" anchorCtr="0">
            <a:noAutofit/>
          </a:bodyPr>
          <a:lstStyle/>
          <a:p>
            <a:pPr marL="144000" marR="0" lvl="0" indent="0" algn="l" defTabSz="914400" rtl="0" eaLnBrk="1" fontAlgn="auto" latinLnBrk="0" hangingPunct="1">
              <a:lnSpc>
                <a:spcPct val="150000"/>
              </a:lnSpc>
              <a:spcBef>
                <a:spcPts val="0"/>
              </a:spcBef>
              <a:spcAft>
                <a:spcPts val="600"/>
              </a:spcAft>
              <a:buClrTx/>
              <a:buSzTx/>
              <a:buFontTx/>
              <a:buNone/>
              <a:tabLst/>
              <a:defRPr/>
            </a:pPr>
            <a:r>
              <a:rPr kumimoji="0" lang="en-NZ" sz="2400" b="0" i="0" u="none" strike="noStrike" kern="1200" cap="none" spc="0" normalizeH="0" baseline="0" noProof="0">
                <a:ln>
                  <a:noFill/>
                </a:ln>
                <a:solidFill>
                  <a:prstClr val="black"/>
                </a:solidFill>
                <a:effectLst/>
                <a:uLnTx/>
                <a:uFillTx/>
                <a:latin typeface="Aptos ExtraBold" panose="020B0004020202020204" pitchFamily="34" charset="0"/>
              </a:rPr>
              <a:t>1.  Kei te tika</a:t>
            </a:r>
            <a:endParaRPr kumimoji="0" lang="en-US" sz="2400" b="0" i="0" u="none" strike="noStrike" kern="1200" cap="none" spc="0" normalizeH="0" baseline="0" noProof="0">
              <a:ln>
                <a:noFill/>
              </a:ln>
              <a:solidFill>
                <a:prstClr val="black"/>
              </a:solidFill>
              <a:effectLst/>
              <a:uLnTx/>
              <a:uFillTx/>
              <a:latin typeface="Aptos ExtraBold" panose="020B0004020202020204" pitchFamily="34" charset="0"/>
            </a:endParaRPr>
          </a:p>
          <a:p>
            <a:pPr marL="144000" marR="0" lvl="0" indent="0" algn="l" defTabSz="914400" rtl="0" eaLnBrk="1" fontAlgn="auto" latinLnBrk="0" hangingPunct="1">
              <a:lnSpc>
                <a:spcPct val="150000"/>
              </a:lnSpc>
              <a:spcBef>
                <a:spcPts val="0"/>
              </a:spcBef>
              <a:spcAft>
                <a:spcPts val="600"/>
              </a:spcAft>
              <a:buClrTx/>
              <a:buSzTx/>
              <a:buFontTx/>
              <a:buNone/>
              <a:tabLst/>
              <a:defRPr/>
            </a:pPr>
            <a:r>
              <a:rPr kumimoji="0" lang="en-NZ" sz="2400" b="0" i="0" u="none" strike="noStrike" kern="1200" cap="none" spc="0" normalizeH="0" baseline="0" noProof="0">
                <a:ln>
                  <a:noFill/>
                </a:ln>
                <a:solidFill>
                  <a:prstClr val="black"/>
                </a:solidFill>
                <a:effectLst/>
                <a:uLnTx/>
                <a:uFillTx/>
                <a:latin typeface="Aptos ExtraBold" panose="020B0004020202020204" pitchFamily="34" charset="0"/>
              </a:rPr>
              <a:t>2.  Kāore i te tika </a:t>
            </a:r>
          </a:p>
        </p:txBody>
      </p:sp>
      <p:pic>
        <p:nvPicPr>
          <p:cNvPr id="5" name="Picture 4" descr="A cartoon of a child dancing&#10;&#10;Description automatically generated">
            <a:extLst>
              <a:ext uri="{FF2B5EF4-FFF2-40B4-BE49-F238E27FC236}">
                <a16:creationId xmlns:a16="http://schemas.microsoft.com/office/drawing/2014/main" id="{A38A3D49-00A1-019A-52F9-ACB4D3560597}"/>
              </a:ext>
            </a:extLst>
          </p:cNvPr>
          <p:cNvPicPr>
            <a:picLocks noGrp="1" noRot="1" noChangeAspect="1" noMove="1" noResize="1" noEditPoints="1" noAdjustHandles="1" noChangeArrowheads="1" noChangeShapeType="1" noCrop="1"/>
          </p:cNvPicPr>
          <p:nvPr/>
        </p:nvPicPr>
        <p:blipFill rotWithShape="1">
          <a:blip r:embed="rId3" cstate="email">
            <a:extLst>
              <a:ext uri="{28A0092B-C50C-407E-A947-70E740481C1C}">
                <a14:useLocalDpi xmlns:a14="http://schemas.microsoft.com/office/drawing/2010/main"/>
              </a:ext>
            </a:extLst>
          </a:blip>
          <a:srcRect/>
          <a:stretch/>
        </p:blipFill>
        <p:spPr>
          <a:xfrm>
            <a:off x="7648506" y="3220421"/>
            <a:ext cx="1514765" cy="2927927"/>
          </a:xfrm>
          <a:prstGeom prst="rect">
            <a:avLst/>
          </a:prstGeom>
          <a:effectLst>
            <a:outerShdw blurRad="76200" dist="12700" dir="2700000" sy="-23000" kx="-800400" algn="bl" rotWithShape="0">
              <a:prstClr val="black">
                <a:alpha val="20000"/>
              </a:prstClr>
            </a:outerShdw>
          </a:effectLst>
        </p:spPr>
      </p:pic>
      <p:sp>
        <p:nvSpPr>
          <p:cNvPr id="6" name="TextBox 5">
            <a:extLst>
              <a:ext uri="{FF2B5EF4-FFF2-40B4-BE49-F238E27FC236}">
                <a16:creationId xmlns:a16="http://schemas.microsoft.com/office/drawing/2014/main" id="{3D5E5A43-E7DE-5D71-6AC7-0272CB25BFEE}"/>
              </a:ext>
            </a:extLst>
          </p:cNvPr>
          <p:cNvSpPr txBox="1">
            <a:spLocks noGrp="1" noRot="1" noMove="1" noResize="1" noEditPoints="1" noAdjustHandles="1" noChangeArrowheads="1" noChangeShapeType="1"/>
          </p:cNvSpPr>
          <p:nvPr/>
        </p:nvSpPr>
        <p:spPr>
          <a:xfrm>
            <a:off x="10001796" y="0"/>
            <a:ext cx="2268582"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NZ" sz="1400" b="0" i="0" u="none" strike="noStrike" kern="1200" cap="none" spc="0" normalizeH="0" baseline="0" noProof="0">
                <a:ln>
                  <a:noFill/>
                </a:ln>
                <a:solidFill>
                  <a:srgbClr val="4472C4">
                    <a:lumMod val="40000"/>
                    <a:lumOff val="60000"/>
                  </a:srgbClr>
                </a:solidFill>
                <a:effectLst/>
                <a:uLnTx/>
                <a:uFillTx/>
                <a:latin typeface="Arial Rounded MT Bold" panose="020F0704030504030204" pitchFamily="34" charset="0"/>
                <a:ea typeface="+mn-ea"/>
                <a:cs typeface="+mn-cs"/>
              </a:rPr>
              <a:t>Flaticons by pikepicture</a:t>
            </a:r>
          </a:p>
        </p:txBody>
      </p:sp>
      <p:sp>
        <p:nvSpPr>
          <p:cNvPr id="9" name="TextBox 8">
            <a:extLst>
              <a:ext uri="{FF2B5EF4-FFF2-40B4-BE49-F238E27FC236}">
                <a16:creationId xmlns:a16="http://schemas.microsoft.com/office/drawing/2014/main" id="{A50F2D03-E375-E0EF-AADB-988C98E80784}"/>
              </a:ext>
            </a:extLst>
          </p:cNvPr>
          <p:cNvSpPr txBox="1">
            <a:spLocks noGrp="1" noRot="1" noMove="1" noResize="1" noEditPoints="1" noAdjustHandles="1" noChangeArrowheads="1" noChangeShapeType="1"/>
          </p:cNvSpPr>
          <p:nvPr/>
        </p:nvSpPr>
        <p:spPr>
          <a:xfrm>
            <a:off x="8876646" y="420677"/>
            <a:ext cx="2965798" cy="1169551"/>
          </a:xfrm>
          <a:prstGeom prst="rect">
            <a:avLst/>
          </a:prstGeom>
          <a:solidFill>
            <a:schemeClr val="bg1"/>
          </a:solidFill>
          <a:ln>
            <a:noFill/>
          </a:ln>
        </p:spPr>
        <p:txBody>
          <a:bodyPr wrap="square" rtlCol="0">
            <a:spAutoFit/>
          </a:bodyPr>
          <a:lstStyle/>
          <a:p>
            <a:pPr lvl="0"/>
            <a:r>
              <a:rPr lang="en-US" sz="1400" err="1">
                <a:solidFill>
                  <a:prstClr val="black"/>
                </a:solidFill>
                <a:latin typeface="Aptos ExtraBold" panose="020B0004020202020204" pitchFamily="34" charset="0"/>
              </a:rPr>
              <a:t>Mehemea</a:t>
            </a:r>
            <a:r>
              <a:rPr lang="en-US" sz="1400">
                <a:solidFill>
                  <a:prstClr val="black"/>
                </a:solidFill>
                <a:latin typeface="Aptos ExtraBold" panose="020B0004020202020204" pitchFamily="34" charset="0"/>
              </a:rPr>
              <a:t> e </a:t>
            </a:r>
            <a:r>
              <a:rPr lang="en-US" sz="1400" err="1">
                <a:solidFill>
                  <a:prstClr val="black"/>
                </a:solidFill>
                <a:latin typeface="Aptos ExtraBold" panose="020B0004020202020204" pitchFamily="34" charset="0"/>
              </a:rPr>
              <a:t>whakapae</a:t>
            </a:r>
            <a:r>
              <a:rPr lang="en-US" sz="1400">
                <a:solidFill>
                  <a:prstClr val="black"/>
                </a:solidFill>
                <a:latin typeface="Aptos ExtraBold" panose="020B0004020202020204" pitchFamily="34" charset="0"/>
              </a:rPr>
              <a:t> ana </a:t>
            </a:r>
            <a:r>
              <a:rPr lang="en-US" sz="1400" err="1">
                <a:solidFill>
                  <a:prstClr val="black"/>
                </a:solidFill>
                <a:latin typeface="Aptos ExtraBold" panose="020B0004020202020204" pitchFamily="34" charset="0"/>
              </a:rPr>
              <a:t>koe</a:t>
            </a:r>
            <a:r>
              <a:rPr lang="en-US" sz="1400">
                <a:solidFill>
                  <a:prstClr val="black"/>
                </a:solidFill>
                <a:latin typeface="Aptos ExtraBold" panose="020B0004020202020204" pitchFamily="34" charset="0"/>
              </a:rPr>
              <a:t> ko te </a:t>
            </a:r>
            <a:r>
              <a:rPr lang="en-US" sz="1400" err="1">
                <a:solidFill>
                  <a:prstClr val="black"/>
                </a:solidFill>
                <a:latin typeface="Aptos ExtraBold" panose="020B0004020202020204" pitchFamily="34" charset="0"/>
              </a:rPr>
              <a:t>whakautu</a:t>
            </a:r>
            <a:r>
              <a:rPr lang="en-US" sz="1400">
                <a:solidFill>
                  <a:prstClr val="black"/>
                </a:solidFill>
                <a:latin typeface="Aptos ExtraBold" panose="020B0004020202020204" pitchFamily="34" charset="0"/>
              </a:rPr>
              <a:t> ko te...</a:t>
            </a:r>
            <a:endParaRPr kumimoji="0" lang="en-US" sz="1400" b="0" i="0" u="none" strike="noStrike" kern="1200" cap="none" spc="0" normalizeH="0" baseline="0" noProof="0">
              <a:ln>
                <a:noFill/>
              </a:ln>
              <a:solidFill>
                <a:prstClr val="black"/>
              </a:solidFill>
              <a:effectLst/>
              <a:uLnTx/>
              <a:uFillTx/>
              <a:latin typeface="Aptos ExtraBold"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ptos ExtraBold" panose="020B0004020202020204" pitchFamily="34" charset="0"/>
            </a:endParaRPr>
          </a:p>
          <a:p>
            <a:pPr lvl="0"/>
            <a:r>
              <a:rPr lang="fi-FI" sz="1400">
                <a:solidFill>
                  <a:srgbClr val="00B050"/>
                </a:solidFill>
                <a:latin typeface="Aptos ExtraBold" panose="020B0004020202020204" pitchFamily="34" charset="0"/>
              </a:rPr>
              <a:t>1</a:t>
            </a:r>
            <a:r>
              <a:rPr lang="fi-FI" sz="1400">
                <a:solidFill>
                  <a:prstClr val="black"/>
                </a:solidFill>
                <a:latin typeface="Aptos ExtraBold" panose="020B0004020202020204" pitchFamily="34" charset="0"/>
              </a:rPr>
              <a:t> – kia mau ō ringa ki te </a:t>
            </a:r>
            <a:r>
              <a:rPr lang="fi-FI" sz="1400">
                <a:solidFill>
                  <a:srgbClr val="00B050"/>
                </a:solidFill>
                <a:latin typeface="Aptos ExtraBold" panose="020B0004020202020204" pitchFamily="34" charset="0"/>
              </a:rPr>
              <a:t>HOPE!</a:t>
            </a:r>
          </a:p>
          <a:p>
            <a:pPr lvl="0"/>
            <a:r>
              <a:rPr lang="fi-FI" sz="1400">
                <a:solidFill>
                  <a:schemeClr val="accent1"/>
                </a:solidFill>
                <a:latin typeface="Aptos ExtraBold" panose="020B0004020202020204" pitchFamily="34" charset="0"/>
              </a:rPr>
              <a:t>2</a:t>
            </a:r>
            <a:r>
              <a:rPr lang="fi-FI" sz="1400">
                <a:solidFill>
                  <a:prstClr val="black"/>
                </a:solidFill>
                <a:latin typeface="Aptos ExtraBold" panose="020B0004020202020204" pitchFamily="34" charset="0"/>
              </a:rPr>
              <a:t> – kia tū ō ringa ki te </a:t>
            </a:r>
            <a:r>
              <a:rPr lang="fi-FI" sz="1400">
                <a:solidFill>
                  <a:schemeClr val="accent1"/>
                </a:solidFill>
                <a:latin typeface="Aptos ExtraBold" panose="020B0004020202020204" pitchFamily="34" charset="0"/>
              </a:rPr>
              <a:t>RANGI!</a:t>
            </a:r>
            <a:r>
              <a:rPr kumimoji="0" lang="en-US" sz="1400" b="0" i="0" u="none" strike="noStrike" kern="1200" cap="none" spc="0" normalizeH="0" baseline="0" noProof="0">
                <a:ln>
                  <a:noFill/>
                </a:ln>
                <a:solidFill>
                  <a:prstClr val="black"/>
                </a:solidFill>
                <a:effectLst/>
                <a:uLnTx/>
                <a:uFillTx/>
                <a:latin typeface="Aptos ExtraBold" panose="020B0004020202020204" pitchFamily="34" charset="0"/>
              </a:rPr>
              <a:t> </a:t>
            </a:r>
          </a:p>
        </p:txBody>
      </p:sp>
    </p:spTree>
    <p:extLst>
      <p:ext uri="{BB962C8B-B14F-4D97-AF65-F5344CB8AC3E}">
        <p14:creationId xmlns:p14="http://schemas.microsoft.com/office/powerpoint/2010/main" val="220759883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50" fill="hold">
                                          <p:stCondLst>
                                            <p:cond delay="0"/>
                                          </p:stCondLst>
                                        </p:cTn>
                                        <p:tgtEl>
                                          <p:spTgt spid="5"/>
                                        </p:tgtEl>
                                        <p:attrNameLst>
                                          <p:attrName>r</p:attrName>
                                        </p:attrNameLst>
                                      </p:cBhvr>
                                    </p:animRot>
                                    <p:animRot by="-240000">
                                      <p:cBhvr>
                                        <p:cTn id="7" dur="300" fill="hold">
                                          <p:stCondLst>
                                            <p:cond delay="300"/>
                                          </p:stCondLst>
                                        </p:cTn>
                                        <p:tgtEl>
                                          <p:spTgt spid="5"/>
                                        </p:tgtEl>
                                        <p:attrNameLst>
                                          <p:attrName>r</p:attrName>
                                        </p:attrNameLst>
                                      </p:cBhvr>
                                    </p:animRot>
                                    <p:animRot by="240000">
                                      <p:cBhvr>
                                        <p:cTn id="8" dur="300" fill="hold">
                                          <p:stCondLst>
                                            <p:cond delay="600"/>
                                          </p:stCondLst>
                                        </p:cTn>
                                        <p:tgtEl>
                                          <p:spTgt spid="5"/>
                                        </p:tgtEl>
                                        <p:attrNameLst>
                                          <p:attrName>r</p:attrName>
                                        </p:attrNameLst>
                                      </p:cBhvr>
                                    </p:animRot>
                                    <p:animRot by="-240000">
                                      <p:cBhvr>
                                        <p:cTn id="9" dur="300" fill="hold">
                                          <p:stCondLst>
                                            <p:cond delay="900"/>
                                          </p:stCondLst>
                                        </p:cTn>
                                        <p:tgtEl>
                                          <p:spTgt spid="5"/>
                                        </p:tgtEl>
                                        <p:attrNameLst>
                                          <p:attrName>r</p:attrName>
                                        </p:attrNameLst>
                                      </p:cBhvr>
                                    </p:animRot>
                                    <p:animRot by="120000">
                                      <p:cBhvr>
                                        <p:cTn id="10" dur="300" fill="hold">
                                          <p:stCondLst>
                                            <p:cond delay="120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A39FBC-D62E-1106-12F6-9780016EC7D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388CA9A-B276-8F45-1907-0BB7AB79FE66}"/>
              </a:ext>
            </a:extLst>
          </p:cNvPr>
          <p:cNvSpPr>
            <a:spLocks noGrp="1" noRot="1" noMove="1" noResize="1" noEditPoints="1" noAdjustHandles="1" noChangeArrowheads="1" noChangeShapeType="1"/>
          </p:cNvSpPr>
          <p:nvPr/>
        </p:nvSpPr>
        <p:spPr>
          <a:xfrm>
            <a:off x="2298700" y="2019298"/>
            <a:ext cx="7569200" cy="281940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NZ" sz="8000" b="1">
                <a:ln w="25400">
                  <a:solidFill>
                    <a:prstClr val="black"/>
                  </a:solidFill>
                  <a:prstDash val="solid"/>
                </a:ln>
                <a:solidFill>
                  <a:prstClr val="white"/>
                </a:solidFill>
                <a:effectLst>
                  <a:outerShdw dist="38100" dir="2700000" algn="tl" rotWithShape="0">
                    <a:prstClr val="black"/>
                  </a:outerShdw>
                </a:effectLst>
              </a:rPr>
              <a:t>Anei te </a:t>
            </a:r>
            <a:r>
              <a:rPr lang="en-NZ" sz="8000" b="1" err="1">
                <a:ln w="25400">
                  <a:solidFill>
                    <a:prstClr val="black"/>
                  </a:solidFill>
                  <a:prstDash val="solid"/>
                </a:ln>
                <a:solidFill>
                  <a:prstClr val="white"/>
                </a:solidFill>
                <a:effectLst>
                  <a:outerShdw dist="38100" dir="2700000" algn="tl" rotWithShape="0">
                    <a:prstClr val="black"/>
                  </a:outerShdw>
                </a:effectLst>
              </a:rPr>
              <a:t>whakautu</a:t>
            </a:r>
            <a:r>
              <a:rPr lang="en-NZ" sz="8000" b="1">
                <a:ln w="25400">
                  <a:solidFill>
                    <a:prstClr val="black"/>
                  </a:solidFill>
                  <a:prstDash val="solid"/>
                </a:ln>
                <a:solidFill>
                  <a:prstClr val="white"/>
                </a:solidFill>
                <a:effectLst>
                  <a:outerShdw dist="38100" dir="2700000" algn="tl" rotWithShape="0">
                    <a:prstClr val="black"/>
                  </a:outerShdw>
                </a:effectLst>
              </a:rPr>
              <a:t>...</a:t>
            </a:r>
            <a:endParaRPr kumimoji="0" lang="en-NZ" sz="8000" b="1" i="0" u="none" strike="noStrike" kern="1200" cap="none" spc="0" normalizeH="0" baseline="0" noProof="0">
              <a:ln w="25400">
                <a:solidFill>
                  <a:prstClr val="black"/>
                </a:solidFill>
                <a:prstDash val="solid"/>
              </a:ln>
              <a:solidFill>
                <a:prstClr val="white"/>
              </a:solidFill>
              <a:effectLst>
                <a:outerShdw dist="38100" dir="2700000" algn="tl" rotWithShape="0">
                  <a:prstClr val="black"/>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300963759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784198-CE28-1539-1EA8-E1F412266B2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055E200-08F0-D267-EF9F-1BBFE74E6FDA}"/>
              </a:ext>
            </a:extLst>
          </p:cNvPr>
          <p:cNvSpPr txBox="1">
            <a:spLocks noGrp="1" noRot="1" noMove="1" noResize="1" noEditPoints="1" noAdjustHandles="1" noChangeArrowheads="1" noChangeShapeType="1"/>
          </p:cNvSpPr>
          <p:nvPr/>
        </p:nvSpPr>
        <p:spPr>
          <a:xfrm>
            <a:off x="1035355" y="1918573"/>
            <a:ext cx="10121289" cy="1077218"/>
          </a:xfrm>
          <a:prstGeom prst="rect">
            <a:avLst/>
          </a:prstGeom>
          <a:noFill/>
        </p:spPr>
        <p:txBody>
          <a:bodyPr wrap="square">
            <a:spAutoFit/>
          </a:bodyPr>
          <a:lstStyle/>
          <a:p>
            <a:pPr lvl="0" algn="ctr"/>
            <a:r>
              <a:rPr kumimoji="0" lang="en-NZ" sz="3200" b="0" i="0" u="none" strike="noStrike" kern="1200" cap="none" spc="0" normalizeH="0" baseline="0" noProof="0">
                <a:ln>
                  <a:noFill/>
                </a:ln>
                <a:solidFill>
                  <a:prstClr val="black"/>
                </a:solidFill>
                <a:effectLst/>
                <a:uLnTx/>
                <a:uFillTx/>
                <a:latin typeface="Aptos ExtraBold" panose="020B0004020202020204" pitchFamily="34" charset="0"/>
              </a:rPr>
              <a:t>E </a:t>
            </a:r>
            <a:r>
              <a:rPr lang="en-NZ" sz="3200" err="1">
                <a:latin typeface="Aptos ExtraBold" panose="020B0004020202020204" pitchFamily="34" charset="0"/>
              </a:rPr>
              <a:t>haumaru</a:t>
            </a:r>
            <a:r>
              <a:rPr lang="en-NZ" sz="3200">
                <a:latin typeface="Aptos ExtraBold" panose="020B0004020202020204" pitchFamily="34" charset="0"/>
              </a:rPr>
              <a:t> ana te </a:t>
            </a:r>
            <a:r>
              <a:rPr lang="en-NZ" sz="3200" err="1">
                <a:latin typeface="Aptos ExtraBold" panose="020B0004020202020204" pitchFamily="34" charset="0"/>
              </a:rPr>
              <a:t>tākaro</a:t>
            </a:r>
            <a:r>
              <a:rPr lang="en-NZ" sz="3200">
                <a:latin typeface="Aptos ExtraBold" panose="020B0004020202020204" pitchFamily="34" charset="0"/>
              </a:rPr>
              <a:t>, te </a:t>
            </a:r>
            <a:r>
              <a:rPr lang="en-NZ" sz="3200" err="1">
                <a:latin typeface="Aptos ExtraBold" panose="020B0004020202020204" pitchFamily="34" charset="0"/>
              </a:rPr>
              <a:t>hīkoi</a:t>
            </a:r>
            <a:r>
              <a:rPr lang="en-NZ" sz="3200">
                <a:latin typeface="Aptos ExtraBold" panose="020B0004020202020204" pitchFamily="34" charset="0"/>
              </a:rPr>
              <a:t> haere i te taha o te ara rerewhenua</a:t>
            </a:r>
            <a:r>
              <a:rPr kumimoji="0" lang="en-NZ" sz="3200" b="0" i="0" u="none" strike="noStrike" kern="1200" cap="none" spc="0" normalizeH="0" baseline="0" noProof="0">
                <a:ln>
                  <a:noFill/>
                </a:ln>
                <a:solidFill>
                  <a:prstClr val="black"/>
                </a:solidFill>
                <a:effectLst/>
                <a:uLnTx/>
                <a:uFillTx/>
                <a:latin typeface="Aptos ExtraBold" panose="020B0004020202020204" pitchFamily="34" charset="0"/>
              </a:rPr>
              <a:t>:</a:t>
            </a:r>
            <a:endParaRPr kumimoji="0" lang="en-US" sz="3200" b="0" i="0" u="none" strike="noStrike" kern="1200" cap="none" spc="0" normalizeH="0" baseline="0" noProof="0">
              <a:ln>
                <a:noFill/>
              </a:ln>
              <a:solidFill>
                <a:prstClr val="black"/>
              </a:solidFill>
              <a:effectLst/>
              <a:uLnTx/>
              <a:uFillTx/>
              <a:latin typeface="Aptos ExtraBold" panose="020B0004020202020204" pitchFamily="34" charset="0"/>
            </a:endParaRPr>
          </a:p>
        </p:txBody>
      </p:sp>
      <p:sp>
        <p:nvSpPr>
          <p:cNvPr id="3" name="TextBox 2">
            <a:extLst>
              <a:ext uri="{FF2B5EF4-FFF2-40B4-BE49-F238E27FC236}">
                <a16:creationId xmlns:a16="http://schemas.microsoft.com/office/drawing/2014/main" id="{55B2A25D-327F-115F-6D63-DB91F0127439}"/>
              </a:ext>
            </a:extLst>
          </p:cNvPr>
          <p:cNvSpPr txBox="1">
            <a:spLocks noGrp="1" noRot="1" noMove="1" noResize="1" noEditPoints="1" noAdjustHandles="1" noChangeArrowheads="1" noChangeShapeType="1"/>
          </p:cNvSpPr>
          <p:nvPr/>
        </p:nvSpPr>
        <p:spPr>
          <a:xfrm>
            <a:off x="4366366" y="832168"/>
            <a:ext cx="2590019" cy="646331"/>
          </a:xfrm>
          <a:prstGeom prst="rect">
            <a:avLst/>
          </a:prstGeom>
          <a:noFill/>
        </p:spPr>
        <p:txBody>
          <a:bodyPr wrap="square">
            <a:spAutoFit/>
          </a:bodyPr>
          <a:lstStyle/>
          <a:p>
            <a:pPr lvl="0" algn="ctr"/>
            <a:r>
              <a:rPr lang="en-US" sz="3600" err="1">
                <a:solidFill>
                  <a:prstClr val="black"/>
                </a:solidFill>
                <a:latin typeface="Aptos ExtraBold" panose="020B0004020202020204" pitchFamily="34" charset="0"/>
              </a:rPr>
              <a:t>Pātai</a:t>
            </a:r>
            <a:r>
              <a:rPr lang="en-US" sz="3600">
                <a:solidFill>
                  <a:prstClr val="black"/>
                </a:solidFill>
                <a:latin typeface="Aptos ExtraBold" panose="020B0004020202020204" pitchFamily="34" charset="0"/>
              </a:rPr>
              <a:t> 2</a:t>
            </a:r>
            <a:endParaRPr kumimoji="0" lang="en-NZ" sz="3200" b="0" i="0" u="none" strike="noStrike" kern="1200" cap="none" spc="0" normalizeH="0" baseline="0" noProof="0">
              <a:ln>
                <a:noFill/>
              </a:ln>
              <a:solidFill>
                <a:prstClr val="black"/>
              </a:solidFill>
              <a:effectLst/>
              <a:uLnTx/>
              <a:uFillTx/>
              <a:latin typeface="Aptos ExtraBold" panose="020B0004020202020204" pitchFamily="34" charset="0"/>
            </a:endParaRPr>
          </a:p>
        </p:txBody>
      </p:sp>
      <p:sp>
        <p:nvSpPr>
          <p:cNvPr id="4" name="TextBox 3">
            <a:extLst>
              <a:ext uri="{FF2B5EF4-FFF2-40B4-BE49-F238E27FC236}">
                <a16:creationId xmlns:a16="http://schemas.microsoft.com/office/drawing/2014/main" id="{8E64F318-8C44-2C81-7432-3AEDE216222F}"/>
              </a:ext>
            </a:extLst>
          </p:cNvPr>
          <p:cNvSpPr txBox="1">
            <a:spLocks noGrp="1" noRot="1" noMove="1" noResize="1" noEditPoints="1" noAdjustHandles="1" noChangeArrowheads="1" noChangeShapeType="1"/>
          </p:cNvSpPr>
          <p:nvPr/>
        </p:nvSpPr>
        <p:spPr>
          <a:xfrm>
            <a:off x="2112389" y="3492334"/>
            <a:ext cx="4589353" cy="1493137"/>
          </a:xfrm>
          <a:prstGeom prst="rect">
            <a:avLst/>
          </a:prstGeom>
          <a:solidFill>
            <a:srgbClr val="FFFFFF">
              <a:alpha val="80000"/>
            </a:srgbClr>
          </a:solidFill>
        </p:spPr>
        <p:txBody>
          <a:bodyPr wrap="square" anchor="ctr" anchorCtr="0">
            <a:noAutofit/>
          </a:bodyPr>
          <a:lstStyle/>
          <a:p>
            <a:pPr marL="144000" marR="0" lvl="0" indent="0" algn="l" defTabSz="914400" rtl="0" eaLnBrk="1" fontAlgn="auto" latinLnBrk="0" hangingPunct="1">
              <a:lnSpc>
                <a:spcPct val="150000"/>
              </a:lnSpc>
              <a:spcBef>
                <a:spcPts val="0"/>
              </a:spcBef>
              <a:spcAft>
                <a:spcPts val="600"/>
              </a:spcAft>
              <a:buClrTx/>
              <a:buSzTx/>
              <a:buFontTx/>
              <a:buNone/>
              <a:tabLst/>
              <a:defRPr/>
            </a:pPr>
            <a:r>
              <a:rPr kumimoji="0" lang="en-NZ" sz="2400" b="0" i="0" u="none" strike="noStrike" kern="1200" cap="none" spc="0" normalizeH="0" baseline="0" noProof="0">
                <a:ln>
                  <a:noFill/>
                </a:ln>
                <a:solidFill>
                  <a:schemeClr val="bg1">
                    <a:lumMod val="65000"/>
                  </a:schemeClr>
                </a:solidFill>
                <a:effectLst/>
                <a:uLnTx/>
                <a:uFillTx/>
                <a:latin typeface="Aptos ExtraBold" panose="020B0004020202020204" pitchFamily="34" charset="0"/>
              </a:rPr>
              <a:t>1.  Kei te tika</a:t>
            </a:r>
            <a:endParaRPr kumimoji="0" lang="en-US" sz="2400" b="0" i="0" u="none" strike="noStrike" kern="1200" cap="none" spc="0" normalizeH="0" baseline="0" noProof="0">
              <a:ln>
                <a:noFill/>
              </a:ln>
              <a:solidFill>
                <a:schemeClr val="bg1">
                  <a:lumMod val="65000"/>
                </a:schemeClr>
              </a:solidFill>
              <a:effectLst/>
              <a:uLnTx/>
              <a:uFillTx/>
              <a:latin typeface="Aptos ExtraBold" panose="020B0004020202020204" pitchFamily="34" charset="0"/>
            </a:endParaRPr>
          </a:p>
          <a:p>
            <a:pPr marL="144000" lvl="0">
              <a:lnSpc>
                <a:spcPct val="150000"/>
              </a:lnSpc>
              <a:spcAft>
                <a:spcPts val="600"/>
              </a:spcAft>
            </a:pPr>
            <a:r>
              <a:rPr kumimoji="0" lang="en-NZ" sz="2400" b="0" i="0" u="none" strike="noStrike" kern="1200" cap="none" spc="0" normalizeH="0" baseline="0" noProof="0">
                <a:ln>
                  <a:noFill/>
                </a:ln>
                <a:solidFill>
                  <a:srgbClr val="00B050"/>
                </a:solidFill>
                <a:effectLst/>
                <a:uLnTx/>
                <a:uFillTx/>
                <a:latin typeface="Aptos ExtraBold" panose="020B0004020202020204" pitchFamily="34" charset="0"/>
              </a:rPr>
              <a:t>2.  Kāore i te tika </a:t>
            </a:r>
            <a:r>
              <a:rPr lang="en-NZ" sz="2400" b="1">
                <a:solidFill>
                  <a:srgbClr val="00B050"/>
                </a:solidFill>
                <a:latin typeface="Arial Rounded MT Bold" panose="020F0704030504030204" pitchFamily="34" charset="0"/>
              </a:rPr>
              <a:t>✓✓✓</a:t>
            </a:r>
            <a:endParaRPr kumimoji="0" lang="en-NZ" sz="2400" b="0" i="0" u="none" strike="noStrike" kern="1200" cap="none" spc="0" normalizeH="0" baseline="0" noProof="0">
              <a:ln>
                <a:noFill/>
              </a:ln>
              <a:solidFill>
                <a:srgbClr val="00B050"/>
              </a:solidFill>
              <a:effectLst/>
              <a:uLnTx/>
              <a:uFillTx/>
              <a:latin typeface="Aptos ExtraBold" panose="020B0004020202020204" pitchFamily="34" charset="0"/>
            </a:endParaRPr>
          </a:p>
        </p:txBody>
      </p:sp>
      <p:sp>
        <p:nvSpPr>
          <p:cNvPr id="6" name="TextBox 5">
            <a:extLst>
              <a:ext uri="{FF2B5EF4-FFF2-40B4-BE49-F238E27FC236}">
                <a16:creationId xmlns:a16="http://schemas.microsoft.com/office/drawing/2014/main" id="{A84904B8-4F16-E46C-707E-541B21AE430C}"/>
              </a:ext>
            </a:extLst>
          </p:cNvPr>
          <p:cNvSpPr txBox="1">
            <a:spLocks noGrp="1" noRot="1" noMove="1" noResize="1" noEditPoints="1" noAdjustHandles="1" noChangeArrowheads="1" noChangeShapeType="1"/>
          </p:cNvSpPr>
          <p:nvPr/>
        </p:nvSpPr>
        <p:spPr>
          <a:xfrm>
            <a:off x="10001796" y="0"/>
            <a:ext cx="2268582"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NZ" sz="1400" b="0" i="0" u="none" strike="noStrike" kern="1200" cap="none" spc="0" normalizeH="0" baseline="0" noProof="0">
                <a:ln>
                  <a:noFill/>
                </a:ln>
                <a:solidFill>
                  <a:srgbClr val="4472C4">
                    <a:lumMod val="40000"/>
                    <a:lumOff val="60000"/>
                  </a:srgbClr>
                </a:solidFill>
                <a:effectLst/>
                <a:uLnTx/>
                <a:uFillTx/>
                <a:latin typeface="Arial Rounded MT Bold" panose="020F0704030504030204" pitchFamily="34" charset="0"/>
                <a:ea typeface="+mn-ea"/>
                <a:cs typeface="+mn-cs"/>
              </a:rPr>
              <a:t>Flaticons by pikepicture</a:t>
            </a:r>
          </a:p>
        </p:txBody>
      </p:sp>
      <p:sp>
        <p:nvSpPr>
          <p:cNvPr id="7" name="&quot;Not Allowed&quot; Symbol 6">
            <a:extLst>
              <a:ext uri="{FF2B5EF4-FFF2-40B4-BE49-F238E27FC236}">
                <a16:creationId xmlns:a16="http://schemas.microsoft.com/office/drawing/2014/main" id="{33FDB586-D88C-E098-EB9C-515B52F0F724}"/>
              </a:ext>
            </a:extLst>
          </p:cNvPr>
          <p:cNvSpPr>
            <a:spLocks noGrp="1" noRot="1" noMove="1" noResize="1" noEditPoints="1" noAdjustHandles="1" noChangeArrowheads="1" noChangeShapeType="1"/>
          </p:cNvSpPr>
          <p:nvPr/>
        </p:nvSpPr>
        <p:spPr>
          <a:xfrm>
            <a:off x="7291785" y="3200165"/>
            <a:ext cx="2510692" cy="2510692"/>
          </a:xfrm>
          <a:prstGeom prst="noSmoking">
            <a:avLst>
              <a:gd name="adj" fmla="val 6673"/>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NZ"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8" name="Picture 7" descr="A cartoon of a child dancing&#10;&#10;Description automatically generated">
            <a:extLst>
              <a:ext uri="{FF2B5EF4-FFF2-40B4-BE49-F238E27FC236}">
                <a16:creationId xmlns:a16="http://schemas.microsoft.com/office/drawing/2014/main" id="{2F2206F0-11A4-47C5-ACE5-66320AB7BD6E}"/>
              </a:ext>
            </a:extLst>
          </p:cNvPr>
          <p:cNvPicPr>
            <a:picLocks noGrp="1" noRot="1" noMove="1" noResize="1" noEditPoints="1" noAdjustHandles="1" noChangeArrowheads="1" noChangeShapeType="1" noCrop="1"/>
          </p:cNvPicPr>
          <p:nvPr/>
        </p:nvPicPr>
        <p:blipFill rotWithShape="1">
          <a:blip r:embed="rId3" cstate="email">
            <a:extLst>
              <a:ext uri="{28A0092B-C50C-407E-A947-70E740481C1C}">
                <a14:useLocalDpi xmlns:a14="http://schemas.microsoft.com/office/drawing/2010/main"/>
              </a:ext>
            </a:extLst>
          </a:blip>
          <a:srcRect/>
          <a:stretch/>
        </p:blipFill>
        <p:spPr>
          <a:xfrm>
            <a:off x="7648506" y="3220421"/>
            <a:ext cx="1514765" cy="2927927"/>
          </a:xfrm>
          <a:prstGeom prst="rect">
            <a:avLst/>
          </a:prstGeom>
          <a:effectLst>
            <a:outerShdw blurRad="76200" dist="12700" dir="2700000" sy="-23000" kx="-800400" algn="bl" rotWithShape="0">
              <a:prstClr val="black">
                <a:alpha val="20000"/>
              </a:prstClr>
            </a:outerShdw>
          </a:effectLst>
        </p:spPr>
      </p:pic>
    </p:spTree>
    <p:extLst>
      <p:ext uri="{BB962C8B-B14F-4D97-AF65-F5344CB8AC3E}">
        <p14:creationId xmlns:p14="http://schemas.microsoft.com/office/powerpoint/2010/main" val="179139389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50" fill="hold">
                                          <p:stCondLst>
                                            <p:cond delay="0"/>
                                          </p:stCondLst>
                                        </p:cTn>
                                        <p:tgtEl>
                                          <p:spTgt spid="8"/>
                                        </p:tgtEl>
                                        <p:attrNameLst>
                                          <p:attrName>r</p:attrName>
                                        </p:attrNameLst>
                                      </p:cBhvr>
                                    </p:animRot>
                                    <p:animRot by="-240000">
                                      <p:cBhvr>
                                        <p:cTn id="7" dur="300" fill="hold">
                                          <p:stCondLst>
                                            <p:cond delay="300"/>
                                          </p:stCondLst>
                                        </p:cTn>
                                        <p:tgtEl>
                                          <p:spTgt spid="8"/>
                                        </p:tgtEl>
                                        <p:attrNameLst>
                                          <p:attrName>r</p:attrName>
                                        </p:attrNameLst>
                                      </p:cBhvr>
                                    </p:animRot>
                                    <p:animRot by="240000">
                                      <p:cBhvr>
                                        <p:cTn id="8" dur="300" fill="hold">
                                          <p:stCondLst>
                                            <p:cond delay="600"/>
                                          </p:stCondLst>
                                        </p:cTn>
                                        <p:tgtEl>
                                          <p:spTgt spid="8"/>
                                        </p:tgtEl>
                                        <p:attrNameLst>
                                          <p:attrName>r</p:attrName>
                                        </p:attrNameLst>
                                      </p:cBhvr>
                                    </p:animRot>
                                    <p:animRot by="-240000">
                                      <p:cBhvr>
                                        <p:cTn id="9" dur="300" fill="hold">
                                          <p:stCondLst>
                                            <p:cond delay="900"/>
                                          </p:stCondLst>
                                        </p:cTn>
                                        <p:tgtEl>
                                          <p:spTgt spid="8"/>
                                        </p:tgtEl>
                                        <p:attrNameLst>
                                          <p:attrName>r</p:attrName>
                                        </p:attrNameLst>
                                      </p:cBhvr>
                                    </p:animRot>
                                    <p:animRot by="120000">
                                      <p:cBhvr>
                                        <p:cTn id="10" dur="300" fill="hold">
                                          <p:stCondLst>
                                            <p:cond delay="120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BB858362-9DA2-D732-543A-F92AE7781008}"/>
              </a:ext>
            </a:extLst>
          </p:cNvPr>
          <p:cNvSpPr>
            <a:spLocks noGrp="1" noRot="1" noMove="1" noResize="1" noEditPoints="1" noAdjustHandles="1" noChangeArrowheads="1" noChangeShapeType="1"/>
          </p:cNvSpPr>
          <p:nvPr>
            <p:ph type="pic" sz="quarter" idx="15"/>
          </p:nvPr>
        </p:nvSpPr>
        <p:spPr/>
        <p:txBody>
          <a:bodyPr/>
          <a:lstStyle/>
          <a:p>
            <a:endParaRPr lang="en-NZ"/>
          </a:p>
        </p:txBody>
      </p:sp>
      <p:sp>
        <p:nvSpPr>
          <p:cNvPr id="3" name="Picture Placeholder 2">
            <a:extLst>
              <a:ext uri="{FF2B5EF4-FFF2-40B4-BE49-F238E27FC236}">
                <a16:creationId xmlns:a16="http://schemas.microsoft.com/office/drawing/2014/main" id="{E80ACEED-A3CE-CCB7-6101-7C238DB606E7}"/>
              </a:ext>
            </a:extLst>
          </p:cNvPr>
          <p:cNvSpPr>
            <a:spLocks noGrp="1" noRot="1" noMove="1" noResize="1" noEditPoints="1" noAdjustHandles="1" noChangeArrowheads="1" noChangeShapeType="1"/>
          </p:cNvSpPr>
          <p:nvPr>
            <p:ph type="pic" sz="quarter" idx="12"/>
          </p:nvPr>
        </p:nvSpPr>
        <p:spPr/>
        <p:txBody>
          <a:bodyPr/>
          <a:lstStyle/>
          <a:p>
            <a:endParaRPr lang="en-NZ"/>
          </a:p>
        </p:txBody>
      </p:sp>
      <p:sp>
        <p:nvSpPr>
          <p:cNvPr id="4" name="Text Placeholder 3">
            <a:extLst>
              <a:ext uri="{FF2B5EF4-FFF2-40B4-BE49-F238E27FC236}">
                <a16:creationId xmlns:a16="http://schemas.microsoft.com/office/drawing/2014/main" id="{9F591456-6D21-B8F8-4811-6A73C0F7D0E6}"/>
              </a:ext>
            </a:extLst>
          </p:cNvPr>
          <p:cNvSpPr>
            <a:spLocks noGrp="1" noRot="1" noMove="1" noResize="1" noEditPoints="1" noAdjustHandles="1" noChangeArrowheads="1" noChangeShapeType="1"/>
          </p:cNvSpPr>
          <p:nvPr>
            <p:ph type="body" sz="quarter" idx="16"/>
          </p:nvPr>
        </p:nvSpPr>
        <p:spPr/>
        <p:txBody>
          <a:bodyPr>
            <a:normAutofit lnSpcReduction="10000"/>
          </a:bodyPr>
          <a:lstStyle/>
          <a:p>
            <a:endParaRPr lang="en-NZ"/>
          </a:p>
        </p:txBody>
      </p:sp>
      <p:pic>
        <p:nvPicPr>
          <p:cNvPr id="5" name="Picture 4" descr="A train on the tracks&#10;&#10;Description automatically generated">
            <a:extLst>
              <a:ext uri="{FF2B5EF4-FFF2-40B4-BE49-F238E27FC236}">
                <a16:creationId xmlns:a16="http://schemas.microsoft.com/office/drawing/2014/main" id="{E2E3F78F-E74C-00DE-A005-2B692FFBFEB4}"/>
              </a:ext>
            </a:extLst>
          </p:cNvPr>
          <p:cNvPicPr>
            <a:picLocks noChangeAspect="1"/>
          </p:cNvPicPr>
          <p:nvPr/>
        </p:nvPicPr>
        <p:blipFill rotWithShape="1">
          <a:blip r:embed="rId3" cstate="email">
            <a:extLst>
              <a:ext uri="{BEBA8EAE-BF5A-486C-A8C5-ECC9F3942E4B}">
                <a14:imgProps xmlns:a14="http://schemas.microsoft.com/office/drawing/2010/main">
                  <a14:imgLayer r:embed="rId4">
                    <a14:imgEffect>
                      <a14:colorTemperature colorTemp="5995"/>
                    </a14:imgEffect>
                    <a14:imgEffect>
                      <a14:saturation sat="60000"/>
                    </a14:imgEffect>
                    <a14:imgEffect>
                      <a14:brightnessContrast bright="18000"/>
                    </a14:imgEffect>
                  </a14:imgLayer>
                </a14:imgProps>
              </a:ext>
              <a:ext uri="{28A0092B-C50C-407E-A947-70E740481C1C}">
                <a14:useLocalDpi xmlns:a14="http://schemas.microsoft.com/office/drawing/2010/main"/>
              </a:ext>
            </a:extLst>
          </a:blip>
          <a:srcRect/>
          <a:stretch/>
        </p:blipFill>
        <p:spPr>
          <a:xfrm>
            <a:off x="-8248328" y="7615773"/>
            <a:ext cx="5648167" cy="3325745"/>
          </a:xfrm>
          <a:prstGeom prst="rect">
            <a:avLst/>
          </a:prstGeom>
        </p:spPr>
      </p:pic>
      <p:pic>
        <p:nvPicPr>
          <p:cNvPr id="6" name="Picture 5" descr="A train on the tracks&#10;&#10;Description automatically generated">
            <a:extLst>
              <a:ext uri="{FF2B5EF4-FFF2-40B4-BE49-F238E27FC236}">
                <a16:creationId xmlns:a16="http://schemas.microsoft.com/office/drawing/2014/main" id="{9A8C8E71-4C74-FDC7-C9CC-422A1B3313A9}"/>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9377695" y="7608131"/>
            <a:ext cx="5628609" cy="3333387"/>
          </a:xfrm>
          <a:prstGeom prst="rect">
            <a:avLst/>
          </a:prstGeom>
        </p:spPr>
      </p:pic>
      <p:pic>
        <p:nvPicPr>
          <p:cNvPr id="7" name="Picture 6" descr="A train on the tracks&#10;&#10;Description automatically generated">
            <a:extLst>
              <a:ext uri="{FF2B5EF4-FFF2-40B4-BE49-F238E27FC236}">
                <a16:creationId xmlns:a16="http://schemas.microsoft.com/office/drawing/2014/main" id="{FDAC8622-F29D-CCAD-9512-C520EBAF94F2}"/>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3485278" y="7608131"/>
            <a:ext cx="5673781" cy="3333387"/>
          </a:xfrm>
          <a:prstGeom prst="rect">
            <a:avLst/>
          </a:prstGeom>
        </p:spPr>
      </p:pic>
      <p:pic>
        <p:nvPicPr>
          <p:cNvPr id="8" name="Picture 7" descr="A train on the tracks&#10;&#10;Description automatically generated">
            <a:extLst>
              <a:ext uri="{FF2B5EF4-FFF2-40B4-BE49-F238E27FC236}">
                <a16:creationId xmlns:a16="http://schemas.microsoft.com/office/drawing/2014/main" id="{6BB2330A-D5FE-9FFE-503F-5A717926D655}"/>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15224940" y="7608131"/>
            <a:ext cx="5648168" cy="3325745"/>
          </a:xfrm>
          <a:prstGeom prst="rect">
            <a:avLst/>
          </a:prstGeom>
        </p:spPr>
      </p:pic>
      <p:pic>
        <p:nvPicPr>
          <p:cNvPr id="9" name="Picture 8" descr="A train on the tracks by the beach&#10;&#10;Description automatically generated">
            <a:extLst>
              <a:ext uri="{FF2B5EF4-FFF2-40B4-BE49-F238E27FC236}">
                <a16:creationId xmlns:a16="http://schemas.microsoft.com/office/drawing/2014/main" id="{B008BC7B-8D32-FBB7-1A7C-0BD685CF548D}"/>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2381525" y="7608131"/>
            <a:ext cx="5648167" cy="3333387"/>
          </a:xfrm>
          <a:prstGeom prst="rect">
            <a:avLst/>
          </a:prstGeom>
        </p:spPr>
      </p:pic>
      <p:sp>
        <p:nvSpPr>
          <p:cNvPr id="10" name="TextBox 9">
            <a:extLst>
              <a:ext uri="{FF2B5EF4-FFF2-40B4-BE49-F238E27FC236}">
                <a16:creationId xmlns:a16="http://schemas.microsoft.com/office/drawing/2014/main" id="{DD52B660-87EC-D3A7-6A3A-8C2A1F35372C}"/>
              </a:ext>
            </a:extLst>
          </p:cNvPr>
          <p:cNvSpPr txBox="1"/>
          <p:nvPr/>
        </p:nvSpPr>
        <p:spPr>
          <a:xfrm>
            <a:off x="-6844709" y="6858000"/>
            <a:ext cx="2253258" cy="646331"/>
          </a:xfrm>
          <a:prstGeom prst="rect">
            <a:avLst/>
          </a:prstGeom>
          <a:noFill/>
        </p:spPr>
        <p:txBody>
          <a:bodyPr wrap="square" rtlCol="0">
            <a:spAutoFit/>
          </a:bodyPr>
          <a:lstStyle/>
          <a:p>
            <a:r>
              <a:rPr lang="en-NZ" sz="3600"/>
              <a:t>HAUREHU</a:t>
            </a:r>
          </a:p>
        </p:txBody>
      </p:sp>
      <p:sp>
        <p:nvSpPr>
          <p:cNvPr id="11" name="TextBox 10">
            <a:extLst>
              <a:ext uri="{FF2B5EF4-FFF2-40B4-BE49-F238E27FC236}">
                <a16:creationId xmlns:a16="http://schemas.microsoft.com/office/drawing/2014/main" id="{772E66E0-1141-7B31-4F31-AE436CBC12D7}"/>
              </a:ext>
            </a:extLst>
          </p:cNvPr>
          <p:cNvSpPr txBox="1"/>
          <p:nvPr/>
        </p:nvSpPr>
        <p:spPr>
          <a:xfrm>
            <a:off x="-700391" y="6969442"/>
            <a:ext cx="2062263" cy="646331"/>
          </a:xfrm>
          <a:prstGeom prst="rect">
            <a:avLst/>
          </a:prstGeom>
          <a:noFill/>
        </p:spPr>
        <p:txBody>
          <a:bodyPr wrap="square" rtlCol="0">
            <a:spAutoFit/>
          </a:bodyPr>
          <a:lstStyle/>
          <a:p>
            <a:r>
              <a:rPr lang="en-NZ" sz="3600"/>
              <a:t>HARINGA</a:t>
            </a:r>
          </a:p>
        </p:txBody>
      </p:sp>
      <p:sp>
        <p:nvSpPr>
          <p:cNvPr id="12" name="TextBox 11">
            <a:extLst>
              <a:ext uri="{FF2B5EF4-FFF2-40B4-BE49-F238E27FC236}">
                <a16:creationId xmlns:a16="http://schemas.microsoft.com/office/drawing/2014/main" id="{8A681985-2A06-CBE9-F14C-F3233A42E271}"/>
              </a:ext>
            </a:extLst>
          </p:cNvPr>
          <p:cNvSpPr txBox="1"/>
          <p:nvPr/>
        </p:nvSpPr>
        <p:spPr>
          <a:xfrm>
            <a:off x="5482611" y="6969441"/>
            <a:ext cx="2062263" cy="646331"/>
          </a:xfrm>
          <a:prstGeom prst="rect">
            <a:avLst/>
          </a:prstGeom>
          <a:noFill/>
        </p:spPr>
        <p:txBody>
          <a:bodyPr wrap="square" rtlCol="0">
            <a:spAutoFit/>
          </a:bodyPr>
          <a:lstStyle/>
          <a:p>
            <a:r>
              <a:rPr lang="en-NZ" sz="3600"/>
              <a:t>WARO</a:t>
            </a:r>
          </a:p>
        </p:txBody>
      </p:sp>
      <p:sp>
        <p:nvSpPr>
          <p:cNvPr id="13" name="TextBox 12">
            <a:extLst>
              <a:ext uri="{FF2B5EF4-FFF2-40B4-BE49-F238E27FC236}">
                <a16:creationId xmlns:a16="http://schemas.microsoft.com/office/drawing/2014/main" id="{7D9FF393-6416-A6F2-8D39-17882AF34EC1}"/>
              </a:ext>
            </a:extLst>
          </p:cNvPr>
          <p:cNvSpPr txBox="1"/>
          <p:nvPr/>
        </p:nvSpPr>
        <p:spPr>
          <a:xfrm>
            <a:off x="11435934" y="6969441"/>
            <a:ext cx="2062263" cy="646331"/>
          </a:xfrm>
          <a:prstGeom prst="rect">
            <a:avLst/>
          </a:prstGeom>
          <a:noFill/>
        </p:spPr>
        <p:txBody>
          <a:bodyPr wrap="square" rtlCol="0">
            <a:spAutoFit/>
          </a:bodyPr>
          <a:lstStyle/>
          <a:p>
            <a:r>
              <a:rPr lang="en-NZ" sz="3600"/>
              <a:t>MIRAKA</a:t>
            </a:r>
          </a:p>
        </p:txBody>
      </p:sp>
      <p:sp>
        <p:nvSpPr>
          <p:cNvPr id="14" name="TextBox 13">
            <a:extLst>
              <a:ext uri="{FF2B5EF4-FFF2-40B4-BE49-F238E27FC236}">
                <a16:creationId xmlns:a16="http://schemas.microsoft.com/office/drawing/2014/main" id="{AD88D14D-D4E5-9951-6D30-8CEAEBFC0671}"/>
              </a:ext>
            </a:extLst>
          </p:cNvPr>
          <p:cNvSpPr txBox="1"/>
          <p:nvPr/>
        </p:nvSpPr>
        <p:spPr>
          <a:xfrm>
            <a:off x="17404312" y="6969440"/>
            <a:ext cx="2062263" cy="646331"/>
          </a:xfrm>
          <a:prstGeom prst="rect">
            <a:avLst/>
          </a:prstGeom>
          <a:noFill/>
        </p:spPr>
        <p:txBody>
          <a:bodyPr wrap="square" rtlCol="0">
            <a:spAutoFit/>
          </a:bodyPr>
          <a:lstStyle/>
          <a:p>
            <a:r>
              <a:rPr lang="en-NZ" sz="3600"/>
              <a:t>KŌPORO</a:t>
            </a:r>
          </a:p>
        </p:txBody>
      </p:sp>
    </p:spTree>
    <p:extLst>
      <p:ext uri="{BB962C8B-B14F-4D97-AF65-F5344CB8AC3E}">
        <p14:creationId xmlns:p14="http://schemas.microsoft.com/office/powerpoint/2010/main" val="281502940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EFC3E15-5B9A-2290-0AD0-17B611112C90}"/>
              </a:ext>
            </a:extLst>
          </p:cNvPr>
          <p:cNvSpPr txBox="1">
            <a:spLocks noGrp="1" noRot="1" noMove="1" noResize="1" noEditPoints="1" noAdjustHandles="1" noChangeArrowheads="1" noChangeShapeType="1"/>
          </p:cNvSpPr>
          <p:nvPr/>
        </p:nvSpPr>
        <p:spPr>
          <a:xfrm>
            <a:off x="2053536" y="3492334"/>
            <a:ext cx="7183061" cy="1493137"/>
          </a:xfrm>
          <a:prstGeom prst="rect">
            <a:avLst/>
          </a:prstGeom>
          <a:solidFill>
            <a:srgbClr val="FFFFFF">
              <a:alpha val="80000"/>
            </a:srgbClr>
          </a:solidFill>
        </p:spPr>
        <p:txBody>
          <a:bodyPr wrap="square" anchor="ctr" anchorCtr="0">
            <a:noAutofit/>
          </a:bodyPr>
          <a:lstStyle/>
          <a:p>
            <a:pPr marL="144000" marR="0" lvl="0" indent="0" algn="l" defTabSz="914400" rtl="0" eaLnBrk="1" fontAlgn="auto" latinLnBrk="0" hangingPunct="1">
              <a:lnSpc>
                <a:spcPct val="150000"/>
              </a:lnSpc>
              <a:spcBef>
                <a:spcPts val="0"/>
              </a:spcBef>
              <a:spcAft>
                <a:spcPts val="600"/>
              </a:spcAft>
              <a:buClrTx/>
              <a:buSzTx/>
              <a:buFontTx/>
              <a:buNone/>
              <a:tabLst/>
              <a:defRPr/>
            </a:pPr>
            <a:r>
              <a:rPr kumimoji="0" lang="en-NZ" sz="2400" b="0" i="0" u="none" strike="noStrike" kern="1200" cap="none" spc="0" normalizeH="0" baseline="0" noProof="0">
                <a:ln>
                  <a:noFill/>
                </a:ln>
                <a:solidFill>
                  <a:prstClr val="black"/>
                </a:solidFill>
                <a:effectLst/>
                <a:uLnTx/>
                <a:uFillTx/>
                <a:latin typeface="Aptos ExtraBold" panose="020B0004020202020204" pitchFamily="34" charset="0"/>
              </a:rPr>
              <a:t>1. Me </a:t>
            </a:r>
            <a:r>
              <a:rPr kumimoji="0" lang="en-NZ" sz="2400" b="0" i="0" u="none" strike="noStrike" kern="1200" cap="none" spc="0" normalizeH="0" baseline="0" noProof="0" err="1">
                <a:ln>
                  <a:noFill/>
                </a:ln>
                <a:solidFill>
                  <a:prstClr val="black"/>
                </a:solidFill>
                <a:effectLst/>
                <a:uLnTx/>
                <a:uFillTx/>
                <a:latin typeface="Aptos ExtraBold" panose="020B0004020202020204" pitchFamily="34" charset="0"/>
              </a:rPr>
              <a:t>tākaro</a:t>
            </a:r>
            <a:r>
              <a:rPr kumimoji="0" lang="en-NZ" sz="2400" b="0" i="0" u="none" strike="noStrike" kern="1200" cap="none" spc="0" normalizeH="0" baseline="0" noProof="0">
                <a:ln>
                  <a:noFill/>
                </a:ln>
                <a:solidFill>
                  <a:prstClr val="black"/>
                </a:solidFill>
                <a:effectLst/>
                <a:uLnTx/>
                <a:uFillTx/>
                <a:latin typeface="Aptos ExtraBold" panose="020B0004020202020204" pitchFamily="34" charset="0"/>
              </a:rPr>
              <a:t> </a:t>
            </a:r>
            <a:r>
              <a:rPr kumimoji="0" lang="en-NZ" sz="2400" b="0" i="0" u="none" strike="noStrike" kern="1200" cap="none" spc="0" normalizeH="0" baseline="0" noProof="0" err="1">
                <a:ln>
                  <a:noFill/>
                </a:ln>
                <a:solidFill>
                  <a:prstClr val="black"/>
                </a:solidFill>
                <a:effectLst/>
                <a:uLnTx/>
                <a:uFillTx/>
                <a:latin typeface="Aptos ExtraBold" panose="020B0004020202020204" pitchFamily="34" charset="0"/>
              </a:rPr>
              <a:t>tahi</a:t>
            </a:r>
            <a:r>
              <a:rPr kumimoji="0" lang="en-NZ" sz="2400" b="0" i="0" u="none" strike="noStrike" kern="1200" cap="none" spc="0" normalizeH="0" baseline="0" noProof="0">
                <a:ln>
                  <a:noFill/>
                </a:ln>
                <a:solidFill>
                  <a:prstClr val="black"/>
                </a:solidFill>
                <a:effectLst/>
                <a:uLnTx/>
                <a:uFillTx/>
                <a:latin typeface="Aptos ExtraBold" panose="020B0004020202020204" pitchFamily="34" charset="0"/>
              </a:rPr>
              <a:t> ki a </a:t>
            </a:r>
            <a:r>
              <a:rPr kumimoji="0" lang="en-NZ" sz="2400" b="0" i="0" u="none" strike="noStrike" kern="1200" cap="none" spc="0" normalizeH="0" baseline="0" noProof="0" err="1">
                <a:ln>
                  <a:noFill/>
                </a:ln>
                <a:solidFill>
                  <a:prstClr val="black"/>
                </a:solidFill>
                <a:effectLst/>
                <a:uLnTx/>
                <a:uFillTx/>
                <a:latin typeface="Aptos ExtraBold" panose="020B0004020202020204" pitchFamily="34" charset="0"/>
              </a:rPr>
              <a:t>rātou</a:t>
            </a:r>
            <a:r>
              <a:rPr kumimoji="0" lang="en-NZ" sz="2400" b="0" i="0" u="none" strike="noStrike" kern="1200" cap="none" spc="0" normalizeH="0" baseline="0" noProof="0">
                <a:ln>
                  <a:noFill/>
                </a:ln>
                <a:solidFill>
                  <a:prstClr val="black"/>
                </a:solidFill>
                <a:effectLst/>
                <a:uLnTx/>
                <a:uFillTx/>
                <a:latin typeface="Aptos ExtraBold" panose="020B0004020202020204" pitchFamily="34" charset="0"/>
              </a:rPr>
              <a:t>.</a:t>
            </a:r>
          </a:p>
          <a:p>
            <a:pPr marL="144000" marR="0" lvl="0" indent="0" algn="l" defTabSz="914400" rtl="0" eaLnBrk="1" fontAlgn="auto" latinLnBrk="0" hangingPunct="1">
              <a:lnSpc>
                <a:spcPct val="150000"/>
              </a:lnSpc>
              <a:spcBef>
                <a:spcPts val="0"/>
              </a:spcBef>
              <a:spcAft>
                <a:spcPts val="600"/>
              </a:spcAft>
              <a:buClrTx/>
              <a:buSzTx/>
              <a:buFontTx/>
              <a:buNone/>
              <a:tabLst/>
              <a:defRPr/>
            </a:pPr>
            <a:r>
              <a:rPr kumimoji="0" lang="en-NZ" sz="2400" b="0" i="0" u="none" strike="noStrike" kern="1200" cap="none" spc="0" normalizeH="0" baseline="0" noProof="0">
                <a:ln>
                  <a:noFill/>
                </a:ln>
                <a:solidFill>
                  <a:prstClr val="black"/>
                </a:solidFill>
                <a:effectLst/>
                <a:uLnTx/>
                <a:uFillTx/>
                <a:latin typeface="Aptos ExtraBold" panose="020B0004020202020204" pitchFamily="34" charset="0"/>
              </a:rPr>
              <a:t>2. </a:t>
            </a:r>
            <a:r>
              <a:rPr kumimoji="0" lang="fi-FI" sz="2400" b="0" i="0" u="none" strike="noStrike" kern="1200" cap="none" spc="0" normalizeH="0" baseline="0" noProof="0">
                <a:ln>
                  <a:noFill/>
                </a:ln>
                <a:solidFill>
                  <a:prstClr val="black"/>
                </a:solidFill>
                <a:effectLst/>
                <a:uLnTx/>
                <a:uFillTx/>
                <a:latin typeface="Aptos ExtraBold" panose="020B0004020202020204" pitchFamily="34" charset="0"/>
              </a:rPr>
              <a:t>Me kotahi atu ki te whākī ki tētahi pakeke</a:t>
            </a:r>
            <a:endParaRPr kumimoji="0" lang="en-NZ" sz="2400" b="0" i="0" u="none" strike="noStrike" kern="1200" cap="none" spc="0" normalizeH="0" baseline="0" noProof="0">
              <a:ln>
                <a:noFill/>
              </a:ln>
              <a:solidFill>
                <a:prstClr val="black"/>
              </a:solidFill>
              <a:effectLst/>
              <a:uLnTx/>
              <a:uFillTx/>
              <a:latin typeface="Aptos ExtraBold" panose="020B0004020202020204" pitchFamily="34" charset="0"/>
            </a:endParaRPr>
          </a:p>
        </p:txBody>
      </p:sp>
      <p:sp>
        <p:nvSpPr>
          <p:cNvPr id="4" name="TextBox 3">
            <a:extLst>
              <a:ext uri="{FF2B5EF4-FFF2-40B4-BE49-F238E27FC236}">
                <a16:creationId xmlns:a16="http://schemas.microsoft.com/office/drawing/2014/main" id="{48A6FD19-81FC-BBD1-2F93-E0AF70EEDF33}"/>
              </a:ext>
            </a:extLst>
          </p:cNvPr>
          <p:cNvSpPr txBox="1">
            <a:spLocks noGrp="1" noRot="1" noMove="1" noResize="1" noEditPoints="1" noAdjustHandles="1" noChangeArrowheads="1" noChangeShapeType="1"/>
          </p:cNvSpPr>
          <p:nvPr/>
        </p:nvSpPr>
        <p:spPr>
          <a:xfrm>
            <a:off x="2053536" y="2005884"/>
            <a:ext cx="8027622" cy="2062103"/>
          </a:xfrm>
          <a:prstGeom prst="rect">
            <a:avLst/>
          </a:prstGeom>
          <a:noFill/>
        </p:spPr>
        <p:txBody>
          <a:bodyPr wrap="square">
            <a:spAutoFit/>
          </a:bodyPr>
          <a:lstStyle/>
          <a:p>
            <a:pPr lvl="0"/>
            <a:r>
              <a:rPr kumimoji="0" lang="en-NZ" sz="3200" b="0" i="0" u="none" strike="noStrike" kern="1200" cap="none" spc="0" normalizeH="0" baseline="0" noProof="0">
                <a:ln>
                  <a:noFill/>
                </a:ln>
                <a:solidFill>
                  <a:prstClr val="black"/>
                </a:solidFill>
                <a:effectLst/>
                <a:uLnTx/>
                <a:uFillTx/>
                <a:latin typeface="Aptos ExtraBold" panose="020B0004020202020204" pitchFamily="34" charset="0"/>
              </a:rPr>
              <a:t>Me aha </a:t>
            </a:r>
            <a:r>
              <a:rPr kumimoji="0" lang="en-NZ" sz="3200" b="0" i="0" u="none" strike="noStrike" kern="1200" cap="none" spc="0" normalizeH="0" baseline="0" noProof="0" err="1">
                <a:ln>
                  <a:noFill/>
                </a:ln>
                <a:solidFill>
                  <a:prstClr val="black"/>
                </a:solidFill>
                <a:effectLst/>
                <a:uLnTx/>
                <a:uFillTx/>
                <a:latin typeface="Aptos ExtraBold" panose="020B0004020202020204" pitchFamily="34" charset="0"/>
              </a:rPr>
              <a:t>koe</a:t>
            </a:r>
            <a:r>
              <a:rPr kumimoji="0" lang="en-NZ" sz="3200" b="0" i="0" u="none" strike="noStrike" kern="1200" cap="none" spc="0" normalizeH="0" baseline="0" noProof="0">
                <a:ln>
                  <a:noFill/>
                </a:ln>
                <a:solidFill>
                  <a:prstClr val="black"/>
                </a:solidFill>
                <a:effectLst/>
                <a:uLnTx/>
                <a:uFillTx/>
                <a:latin typeface="Aptos ExtraBold" panose="020B0004020202020204" pitchFamily="34" charset="0"/>
              </a:rPr>
              <a:t> ki te kitea </a:t>
            </a:r>
            <a:r>
              <a:rPr kumimoji="0" lang="en-NZ" sz="3200" b="0" i="0" u="none" strike="noStrike" kern="1200" cap="none" spc="0" normalizeH="0" baseline="0" noProof="0" err="1">
                <a:ln>
                  <a:noFill/>
                </a:ln>
                <a:solidFill>
                  <a:prstClr val="black"/>
                </a:solidFill>
                <a:effectLst/>
                <a:uLnTx/>
                <a:uFillTx/>
                <a:latin typeface="Aptos ExtraBold" panose="020B0004020202020204" pitchFamily="34" charset="0"/>
              </a:rPr>
              <a:t>tētahi</a:t>
            </a:r>
            <a:r>
              <a:rPr kumimoji="0" lang="en-NZ" sz="3200" b="0" i="0" u="none" strike="noStrike" kern="1200" cap="none" spc="0" normalizeH="0" baseline="0" noProof="0">
                <a:ln>
                  <a:noFill/>
                </a:ln>
                <a:solidFill>
                  <a:prstClr val="black"/>
                </a:solidFill>
                <a:effectLst/>
                <a:uLnTx/>
                <a:uFillTx/>
                <a:latin typeface="Aptos ExtraBold" panose="020B0004020202020204" pitchFamily="34" charset="0"/>
              </a:rPr>
              <a:t> e tāka</a:t>
            </a:r>
            <a:r>
              <a:rPr lang="fi-FI" sz="3200">
                <a:solidFill>
                  <a:prstClr val="black"/>
                </a:solidFill>
                <a:latin typeface="Aptos ExtraBold" panose="020B0004020202020204" pitchFamily="34" charset="0"/>
              </a:rPr>
              <a:t>mau ō ringa ki te </a:t>
            </a:r>
            <a:r>
              <a:rPr lang="fi-FI" sz="3200">
                <a:solidFill>
                  <a:srgbClr val="00B050"/>
                </a:solidFill>
                <a:latin typeface="Aptos ExtraBold" panose="020B0004020202020204" pitchFamily="34" charset="0"/>
              </a:rPr>
              <a:t>HOPE!</a:t>
            </a:r>
          </a:p>
          <a:p>
            <a:pPr lvl="0"/>
            <a:r>
              <a:rPr lang="fi-FI" sz="3200">
                <a:solidFill>
                  <a:schemeClr val="accent1"/>
                </a:solidFill>
                <a:latin typeface="Aptos ExtraBold" panose="020B0004020202020204" pitchFamily="34" charset="0"/>
              </a:rPr>
              <a:t>2</a:t>
            </a:r>
            <a:r>
              <a:rPr lang="fi-FI" sz="3200">
                <a:solidFill>
                  <a:prstClr val="black"/>
                </a:solidFill>
                <a:latin typeface="Aptos ExtraBold" panose="020B0004020202020204" pitchFamily="34" charset="0"/>
              </a:rPr>
              <a:t> – kia t</a:t>
            </a:r>
            <a:r>
              <a:rPr kumimoji="0" lang="en-NZ" sz="3200" b="0" i="0" u="none" strike="noStrike" kern="1200" cap="none" spc="0" normalizeH="0" baseline="0" noProof="0">
                <a:ln>
                  <a:noFill/>
                </a:ln>
                <a:solidFill>
                  <a:prstClr val="black"/>
                </a:solidFill>
                <a:effectLst/>
                <a:uLnTx/>
                <a:uFillTx/>
                <a:latin typeface="Aptos ExtraBold" panose="020B0004020202020204" pitchFamily="34" charset="0"/>
              </a:rPr>
              <a:t>ro haere ana i te taha ara rerewhenua?</a:t>
            </a:r>
          </a:p>
        </p:txBody>
      </p:sp>
      <p:pic>
        <p:nvPicPr>
          <p:cNvPr id="5" name="Picture 4">
            <a:extLst>
              <a:ext uri="{FF2B5EF4-FFF2-40B4-BE49-F238E27FC236}">
                <a16:creationId xmlns:a16="http://schemas.microsoft.com/office/drawing/2014/main" id="{334ECF7B-F25B-5222-768D-86AFA6568F15}"/>
              </a:ext>
            </a:extLst>
          </p:cNvPr>
          <p:cNvPicPr>
            <a:picLocks noGrp="1" noRot="1" noChangeAspect="1" noMove="1" noResize="1" noEditPoints="1" noAdjustHandles="1" noChangeArrowheads="1" noChangeShapeType="1" noCrop="1"/>
          </p:cNvPicPr>
          <p:nvPr/>
        </p:nvPicPr>
        <p:blipFill rotWithShape="1">
          <a:blip r:embed="rId3" cstate="email">
            <a:extLst>
              <a:ext uri="{28A0092B-C50C-407E-A947-70E740481C1C}">
                <a14:useLocalDpi xmlns:a14="http://schemas.microsoft.com/office/drawing/2010/main"/>
              </a:ext>
            </a:extLst>
          </a:blip>
          <a:srcRect t="-338"/>
          <a:stretch/>
        </p:blipFill>
        <p:spPr>
          <a:xfrm>
            <a:off x="9490859" y="2995791"/>
            <a:ext cx="1237904" cy="3185090"/>
          </a:xfrm>
          <a:prstGeom prst="rect">
            <a:avLst/>
          </a:prstGeom>
          <a:effectLst>
            <a:outerShdw blurRad="76200" dist="12700" dir="2400000" sy="-23000" kx="-800400" algn="bl" rotWithShape="0">
              <a:prstClr val="black">
                <a:alpha val="20000"/>
              </a:prstClr>
            </a:outerShdw>
          </a:effectLst>
        </p:spPr>
      </p:pic>
      <p:sp>
        <p:nvSpPr>
          <p:cNvPr id="6" name="TextBox 5">
            <a:extLst>
              <a:ext uri="{FF2B5EF4-FFF2-40B4-BE49-F238E27FC236}">
                <a16:creationId xmlns:a16="http://schemas.microsoft.com/office/drawing/2014/main" id="{0749E4FD-8AD1-474E-9714-74C29B41730E}"/>
              </a:ext>
            </a:extLst>
          </p:cNvPr>
          <p:cNvSpPr txBox="1">
            <a:spLocks noGrp="1" noRot="1" noMove="1" noResize="1" noEditPoints="1" noAdjustHandles="1" noChangeArrowheads="1" noChangeShapeType="1"/>
          </p:cNvSpPr>
          <p:nvPr/>
        </p:nvSpPr>
        <p:spPr>
          <a:xfrm>
            <a:off x="10001796" y="0"/>
            <a:ext cx="2268582"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NZ" sz="1400" b="0" i="0" u="none" strike="noStrike" kern="1200" cap="none" spc="0" normalizeH="0" baseline="0" noProof="0">
                <a:ln>
                  <a:noFill/>
                </a:ln>
                <a:solidFill>
                  <a:srgbClr val="4472C4">
                    <a:lumMod val="40000"/>
                    <a:lumOff val="60000"/>
                  </a:srgbClr>
                </a:solidFill>
                <a:effectLst/>
                <a:uLnTx/>
                <a:uFillTx/>
                <a:latin typeface="Arial Rounded MT Bold" panose="020F0704030504030204" pitchFamily="34" charset="0"/>
                <a:ea typeface="+mn-ea"/>
                <a:cs typeface="+mn-cs"/>
              </a:rPr>
              <a:t>Flaticons by pikepicture</a:t>
            </a:r>
          </a:p>
        </p:txBody>
      </p:sp>
      <p:sp>
        <p:nvSpPr>
          <p:cNvPr id="7" name="TextBox 6">
            <a:extLst>
              <a:ext uri="{FF2B5EF4-FFF2-40B4-BE49-F238E27FC236}">
                <a16:creationId xmlns:a16="http://schemas.microsoft.com/office/drawing/2014/main" id="{45BC7357-FFD9-E551-605E-A3E7E079D2C5}"/>
              </a:ext>
            </a:extLst>
          </p:cNvPr>
          <p:cNvSpPr txBox="1">
            <a:spLocks noGrp="1" noRot="1" noMove="1" noResize="1" noEditPoints="1" noAdjustHandles="1" noChangeArrowheads="1" noChangeShapeType="1"/>
          </p:cNvSpPr>
          <p:nvPr/>
        </p:nvSpPr>
        <p:spPr>
          <a:xfrm>
            <a:off x="8876646" y="420677"/>
            <a:ext cx="2965798" cy="954107"/>
          </a:xfrm>
          <a:prstGeom prst="rect">
            <a:avLst/>
          </a:prstGeom>
          <a:solidFill>
            <a:schemeClr val="bg1"/>
          </a:solidFill>
          <a:ln>
            <a:noFill/>
          </a:ln>
        </p:spPr>
        <p:txBody>
          <a:bodyPr wrap="square" rtlCol="0">
            <a:spAutoFit/>
          </a:bodyPr>
          <a:lstStyle/>
          <a:p>
            <a:pPr lvl="0"/>
            <a:r>
              <a:rPr lang="en-US" sz="1400" err="1">
                <a:solidFill>
                  <a:prstClr val="black"/>
                </a:solidFill>
                <a:latin typeface="Aptos ExtraBold" panose="020B0004020202020204" pitchFamily="34" charset="0"/>
              </a:rPr>
              <a:t>Mehemea</a:t>
            </a:r>
            <a:r>
              <a:rPr lang="en-US" sz="1400">
                <a:solidFill>
                  <a:prstClr val="black"/>
                </a:solidFill>
                <a:latin typeface="Aptos ExtraBold" panose="020B0004020202020204" pitchFamily="34" charset="0"/>
              </a:rPr>
              <a:t> e </a:t>
            </a:r>
            <a:r>
              <a:rPr lang="en-US" sz="1400" err="1">
                <a:solidFill>
                  <a:prstClr val="black"/>
                </a:solidFill>
                <a:latin typeface="Aptos ExtraBold" panose="020B0004020202020204" pitchFamily="34" charset="0"/>
              </a:rPr>
              <a:t>whakapae</a:t>
            </a:r>
            <a:r>
              <a:rPr lang="en-US" sz="1400">
                <a:solidFill>
                  <a:prstClr val="black"/>
                </a:solidFill>
                <a:latin typeface="Aptos ExtraBold" panose="020B0004020202020204" pitchFamily="34" charset="0"/>
              </a:rPr>
              <a:t> ana </a:t>
            </a:r>
            <a:r>
              <a:rPr lang="en-US" sz="1400" err="1">
                <a:solidFill>
                  <a:prstClr val="black"/>
                </a:solidFill>
                <a:latin typeface="Aptos ExtraBold" panose="020B0004020202020204" pitchFamily="34" charset="0"/>
              </a:rPr>
              <a:t>koe</a:t>
            </a:r>
            <a:r>
              <a:rPr lang="en-US" sz="1400">
                <a:solidFill>
                  <a:prstClr val="black"/>
                </a:solidFill>
                <a:latin typeface="Aptos ExtraBold" panose="020B0004020202020204" pitchFamily="34" charset="0"/>
              </a:rPr>
              <a:t> ko te </a:t>
            </a:r>
            <a:r>
              <a:rPr lang="en-US" sz="1400" err="1">
                <a:solidFill>
                  <a:prstClr val="black"/>
                </a:solidFill>
                <a:latin typeface="Aptos ExtraBold" panose="020B0004020202020204" pitchFamily="34" charset="0"/>
              </a:rPr>
              <a:t>whakautu</a:t>
            </a:r>
            <a:r>
              <a:rPr lang="en-US" sz="1400">
                <a:solidFill>
                  <a:prstClr val="black"/>
                </a:solidFill>
                <a:latin typeface="Aptos ExtraBold" panose="020B0004020202020204" pitchFamily="34" charset="0"/>
              </a:rPr>
              <a:t> ko te...</a:t>
            </a:r>
            <a:endParaRPr kumimoji="0" lang="en-US" sz="1400" b="0" i="0" u="none" strike="noStrike" kern="1200" cap="none" spc="0" normalizeH="0" baseline="0" noProof="0">
              <a:ln>
                <a:noFill/>
              </a:ln>
              <a:solidFill>
                <a:prstClr val="black"/>
              </a:solidFill>
              <a:effectLst/>
              <a:uLnTx/>
              <a:uFillTx/>
              <a:latin typeface="Aptos ExtraBold"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ptos ExtraBold" panose="020B0004020202020204" pitchFamily="34" charset="0"/>
            </a:endParaRPr>
          </a:p>
          <a:p>
            <a:pPr lvl="0"/>
            <a:r>
              <a:rPr lang="fi-FI" sz="1400">
                <a:solidFill>
                  <a:srgbClr val="00B050"/>
                </a:solidFill>
                <a:latin typeface="Aptos ExtraBold" panose="020B0004020202020204" pitchFamily="34" charset="0"/>
              </a:rPr>
              <a:t>1</a:t>
            </a:r>
            <a:r>
              <a:rPr lang="fi-FI" sz="1400">
                <a:solidFill>
                  <a:prstClr val="black"/>
                </a:solidFill>
                <a:latin typeface="Aptos ExtraBold" panose="020B0004020202020204" pitchFamily="34" charset="0"/>
              </a:rPr>
              <a:t> – kia ū ō ringa ki te </a:t>
            </a:r>
            <a:r>
              <a:rPr lang="fi-FI" sz="1400">
                <a:solidFill>
                  <a:schemeClr val="accent1"/>
                </a:solidFill>
                <a:latin typeface="Aptos ExtraBold" panose="020B0004020202020204" pitchFamily="34" charset="0"/>
              </a:rPr>
              <a:t>RANGI!</a:t>
            </a:r>
            <a:r>
              <a:rPr kumimoji="0" lang="en-US" sz="1400" b="0" i="0" u="none" strike="noStrike" kern="1200" cap="none" spc="0" normalizeH="0" baseline="0" noProof="0">
                <a:ln>
                  <a:noFill/>
                </a:ln>
                <a:solidFill>
                  <a:prstClr val="black"/>
                </a:solidFill>
                <a:effectLst/>
                <a:uLnTx/>
                <a:uFillTx/>
                <a:latin typeface="Aptos ExtraBold" panose="020B0004020202020204" pitchFamily="34" charset="0"/>
              </a:rPr>
              <a:t> </a:t>
            </a:r>
          </a:p>
        </p:txBody>
      </p:sp>
      <p:sp>
        <p:nvSpPr>
          <p:cNvPr id="9" name="TextBox 8">
            <a:extLst>
              <a:ext uri="{FF2B5EF4-FFF2-40B4-BE49-F238E27FC236}">
                <a16:creationId xmlns:a16="http://schemas.microsoft.com/office/drawing/2014/main" id="{E2850BCB-B62B-CD00-3C3B-C6BB1F2AA6B5}"/>
              </a:ext>
            </a:extLst>
          </p:cNvPr>
          <p:cNvSpPr txBox="1">
            <a:spLocks noGrp="1" noRot="1" noMove="1" noResize="1" noEditPoints="1" noAdjustHandles="1" noChangeArrowheads="1" noChangeShapeType="1"/>
          </p:cNvSpPr>
          <p:nvPr/>
        </p:nvSpPr>
        <p:spPr>
          <a:xfrm>
            <a:off x="4366366" y="832168"/>
            <a:ext cx="2590019" cy="646331"/>
          </a:xfrm>
          <a:prstGeom prst="rect">
            <a:avLst/>
          </a:prstGeom>
          <a:noFill/>
        </p:spPr>
        <p:txBody>
          <a:bodyPr wrap="square">
            <a:spAutoFit/>
          </a:bodyPr>
          <a:lstStyle/>
          <a:p>
            <a:pPr lvl="0" algn="ctr"/>
            <a:r>
              <a:rPr lang="en-US" sz="3600" err="1">
                <a:solidFill>
                  <a:prstClr val="black"/>
                </a:solidFill>
                <a:latin typeface="Aptos ExtraBold" panose="020B0004020202020204" pitchFamily="34" charset="0"/>
              </a:rPr>
              <a:t>Pātai</a:t>
            </a:r>
            <a:r>
              <a:rPr lang="en-US" sz="3600">
                <a:solidFill>
                  <a:prstClr val="black"/>
                </a:solidFill>
                <a:latin typeface="Aptos ExtraBold" panose="020B0004020202020204" pitchFamily="34" charset="0"/>
              </a:rPr>
              <a:t> 3</a:t>
            </a:r>
            <a:endParaRPr kumimoji="0" lang="en-NZ" sz="3200" b="0" i="0" u="none" strike="noStrike" kern="1200" cap="none" spc="0" normalizeH="0" baseline="0" noProof="0">
              <a:ln>
                <a:noFill/>
              </a:ln>
              <a:solidFill>
                <a:prstClr val="black"/>
              </a:solidFill>
              <a:effectLst/>
              <a:uLnTx/>
              <a:uFillTx/>
              <a:latin typeface="Aptos ExtraBold" panose="020B0004020202020204" pitchFamily="34" charset="0"/>
            </a:endParaRPr>
          </a:p>
        </p:txBody>
      </p:sp>
    </p:spTree>
    <p:extLst>
      <p:ext uri="{BB962C8B-B14F-4D97-AF65-F5344CB8AC3E}">
        <p14:creationId xmlns:p14="http://schemas.microsoft.com/office/powerpoint/2010/main" val="329950239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B0CD82-4D1F-3E70-081F-DCCFC8196F4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3476377-A4E6-C33B-CE8D-4A283B34339D}"/>
              </a:ext>
            </a:extLst>
          </p:cNvPr>
          <p:cNvSpPr>
            <a:spLocks noGrp="1" noRot="1" noMove="1" noResize="1" noEditPoints="1" noAdjustHandles="1" noChangeArrowheads="1" noChangeShapeType="1"/>
          </p:cNvSpPr>
          <p:nvPr/>
        </p:nvSpPr>
        <p:spPr>
          <a:xfrm>
            <a:off x="2298700" y="2019298"/>
            <a:ext cx="7569200" cy="281940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NZ" sz="8000" b="1">
                <a:ln w="25400">
                  <a:solidFill>
                    <a:prstClr val="black"/>
                  </a:solidFill>
                  <a:prstDash val="solid"/>
                </a:ln>
                <a:solidFill>
                  <a:prstClr val="white"/>
                </a:solidFill>
                <a:effectLst>
                  <a:outerShdw dist="38100" dir="2700000" algn="tl" rotWithShape="0">
                    <a:prstClr val="black"/>
                  </a:outerShdw>
                </a:effectLst>
              </a:rPr>
              <a:t>Anei te </a:t>
            </a:r>
            <a:r>
              <a:rPr lang="en-NZ" sz="8000" b="1" err="1">
                <a:ln w="25400">
                  <a:solidFill>
                    <a:prstClr val="black"/>
                  </a:solidFill>
                  <a:prstDash val="solid"/>
                </a:ln>
                <a:solidFill>
                  <a:prstClr val="white"/>
                </a:solidFill>
                <a:effectLst>
                  <a:outerShdw dist="38100" dir="2700000" algn="tl" rotWithShape="0">
                    <a:prstClr val="black"/>
                  </a:outerShdw>
                </a:effectLst>
              </a:rPr>
              <a:t>whakautu</a:t>
            </a:r>
            <a:r>
              <a:rPr lang="en-NZ" sz="8000" b="1">
                <a:ln w="25400">
                  <a:solidFill>
                    <a:prstClr val="black"/>
                  </a:solidFill>
                  <a:prstDash val="solid"/>
                </a:ln>
                <a:solidFill>
                  <a:prstClr val="white"/>
                </a:solidFill>
                <a:effectLst>
                  <a:outerShdw dist="38100" dir="2700000" algn="tl" rotWithShape="0">
                    <a:prstClr val="black"/>
                  </a:outerShdw>
                </a:effectLst>
              </a:rPr>
              <a:t>...</a:t>
            </a:r>
            <a:endParaRPr kumimoji="0" lang="en-NZ" sz="8000" b="1" i="0" u="none" strike="noStrike" kern="1200" cap="none" spc="0" normalizeH="0" baseline="0" noProof="0">
              <a:ln w="25400">
                <a:solidFill>
                  <a:prstClr val="black"/>
                </a:solidFill>
                <a:prstDash val="solid"/>
              </a:ln>
              <a:solidFill>
                <a:prstClr val="white"/>
              </a:solidFill>
              <a:effectLst>
                <a:outerShdw dist="38100" dir="2700000" algn="tl" rotWithShape="0">
                  <a:prstClr val="black"/>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125313533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F4AFAF-6D72-AB5A-874A-F756444295A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7E11C5B-3A54-D02A-6FBF-AB4C5E87EF82}"/>
              </a:ext>
            </a:extLst>
          </p:cNvPr>
          <p:cNvSpPr txBox="1">
            <a:spLocks noGrp="1" noRot="1" noMove="1" noResize="1" noEditPoints="1" noAdjustHandles="1" noChangeArrowheads="1" noChangeShapeType="1"/>
          </p:cNvSpPr>
          <p:nvPr/>
        </p:nvSpPr>
        <p:spPr>
          <a:xfrm>
            <a:off x="2053536" y="3492334"/>
            <a:ext cx="7183061" cy="1493137"/>
          </a:xfrm>
          <a:prstGeom prst="rect">
            <a:avLst/>
          </a:prstGeom>
          <a:solidFill>
            <a:srgbClr val="FFFFFF">
              <a:alpha val="80000"/>
            </a:srgbClr>
          </a:solidFill>
        </p:spPr>
        <p:txBody>
          <a:bodyPr wrap="square" anchor="ctr" anchorCtr="0">
            <a:noAutofit/>
          </a:bodyPr>
          <a:lstStyle/>
          <a:p>
            <a:pPr marL="144000" marR="0" lvl="0" indent="0" algn="l" defTabSz="914400" rtl="0" eaLnBrk="1" fontAlgn="auto" latinLnBrk="0" hangingPunct="1">
              <a:lnSpc>
                <a:spcPct val="150000"/>
              </a:lnSpc>
              <a:spcBef>
                <a:spcPts val="0"/>
              </a:spcBef>
              <a:spcAft>
                <a:spcPts val="600"/>
              </a:spcAft>
              <a:buClrTx/>
              <a:buSzTx/>
              <a:buFontTx/>
              <a:buNone/>
              <a:tabLst/>
              <a:defRPr/>
            </a:pPr>
            <a:r>
              <a:rPr kumimoji="0" lang="en-NZ" sz="2400" b="0" i="0" u="none" strike="noStrike" kern="1200" cap="none" spc="0" normalizeH="0" baseline="0" noProof="0">
                <a:ln>
                  <a:noFill/>
                </a:ln>
                <a:solidFill>
                  <a:schemeClr val="bg1">
                    <a:lumMod val="50000"/>
                  </a:schemeClr>
                </a:solidFill>
                <a:effectLst/>
                <a:uLnTx/>
                <a:uFillTx/>
                <a:latin typeface="Aptos ExtraBold" panose="020B0004020202020204" pitchFamily="34" charset="0"/>
              </a:rPr>
              <a:t>1. Me </a:t>
            </a:r>
            <a:r>
              <a:rPr kumimoji="0" lang="en-NZ" sz="2400" b="0" i="0" u="none" strike="noStrike" kern="1200" cap="none" spc="0" normalizeH="0" baseline="0" noProof="0" err="1">
                <a:ln>
                  <a:noFill/>
                </a:ln>
                <a:solidFill>
                  <a:schemeClr val="bg1">
                    <a:lumMod val="50000"/>
                  </a:schemeClr>
                </a:solidFill>
                <a:effectLst/>
                <a:uLnTx/>
                <a:uFillTx/>
                <a:latin typeface="Aptos ExtraBold" panose="020B0004020202020204" pitchFamily="34" charset="0"/>
              </a:rPr>
              <a:t>tākaro</a:t>
            </a:r>
            <a:r>
              <a:rPr kumimoji="0" lang="en-NZ" sz="2400" b="0" i="0" u="none" strike="noStrike" kern="1200" cap="none" spc="0" normalizeH="0" baseline="0" noProof="0">
                <a:ln>
                  <a:noFill/>
                </a:ln>
                <a:solidFill>
                  <a:schemeClr val="bg1">
                    <a:lumMod val="50000"/>
                  </a:schemeClr>
                </a:solidFill>
                <a:effectLst/>
                <a:uLnTx/>
                <a:uFillTx/>
                <a:latin typeface="Aptos ExtraBold" panose="020B0004020202020204" pitchFamily="34" charset="0"/>
              </a:rPr>
              <a:t> </a:t>
            </a:r>
            <a:r>
              <a:rPr kumimoji="0" lang="en-NZ" sz="2400" b="0" i="0" u="none" strike="noStrike" kern="1200" cap="none" spc="0" normalizeH="0" baseline="0" noProof="0" err="1">
                <a:ln>
                  <a:noFill/>
                </a:ln>
                <a:solidFill>
                  <a:schemeClr val="bg1">
                    <a:lumMod val="50000"/>
                  </a:schemeClr>
                </a:solidFill>
                <a:effectLst/>
                <a:uLnTx/>
                <a:uFillTx/>
                <a:latin typeface="Aptos ExtraBold" panose="020B0004020202020204" pitchFamily="34" charset="0"/>
              </a:rPr>
              <a:t>tahi</a:t>
            </a:r>
            <a:r>
              <a:rPr kumimoji="0" lang="en-NZ" sz="2400" b="0" i="0" u="none" strike="noStrike" kern="1200" cap="none" spc="0" normalizeH="0" baseline="0" noProof="0">
                <a:ln>
                  <a:noFill/>
                </a:ln>
                <a:solidFill>
                  <a:schemeClr val="bg1">
                    <a:lumMod val="50000"/>
                  </a:schemeClr>
                </a:solidFill>
                <a:effectLst/>
                <a:uLnTx/>
                <a:uFillTx/>
                <a:latin typeface="Aptos ExtraBold" panose="020B0004020202020204" pitchFamily="34" charset="0"/>
              </a:rPr>
              <a:t> ki a </a:t>
            </a:r>
            <a:r>
              <a:rPr kumimoji="0" lang="en-NZ" sz="2400" b="0" i="0" u="none" strike="noStrike" kern="1200" cap="none" spc="0" normalizeH="0" baseline="0" noProof="0" err="1">
                <a:ln>
                  <a:noFill/>
                </a:ln>
                <a:solidFill>
                  <a:schemeClr val="bg1">
                    <a:lumMod val="50000"/>
                  </a:schemeClr>
                </a:solidFill>
                <a:effectLst/>
                <a:uLnTx/>
                <a:uFillTx/>
                <a:latin typeface="Aptos ExtraBold" panose="020B0004020202020204" pitchFamily="34" charset="0"/>
              </a:rPr>
              <a:t>rātou</a:t>
            </a:r>
            <a:r>
              <a:rPr kumimoji="0" lang="en-NZ" sz="2400" b="0" i="0" u="none" strike="noStrike" kern="1200" cap="none" spc="0" normalizeH="0" baseline="0" noProof="0">
                <a:ln>
                  <a:noFill/>
                </a:ln>
                <a:solidFill>
                  <a:schemeClr val="bg1">
                    <a:lumMod val="50000"/>
                  </a:schemeClr>
                </a:solidFill>
                <a:effectLst/>
                <a:uLnTx/>
                <a:uFillTx/>
                <a:latin typeface="Aptos ExtraBold" panose="020B0004020202020204" pitchFamily="34" charset="0"/>
              </a:rPr>
              <a:t>.</a:t>
            </a:r>
          </a:p>
          <a:p>
            <a:pPr marL="144000" lvl="0">
              <a:lnSpc>
                <a:spcPct val="150000"/>
              </a:lnSpc>
              <a:spcAft>
                <a:spcPts val="600"/>
              </a:spcAft>
            </a:pPr>
            <a:r>
              <a:rPr kumimoji="0" lang="en-NZ" sz="2400" b="0" i="0" u="none" strike="noStrike" kern="1200" cap="none" spc="0" normalizeH="0" baseline="0" noProof="0">
                <a:ln>
                  <a:noFill/>
                </a:ln>
                <a:solidFill>
                  <a:srgbClr val="00B050"/>
                </a:solidFill>
                <a:effectLst/>
                <a:uLnTx/>
                <a:uFillTx/>
                <a:latin typeface="Aptos ExtraBold" panose="020B0004020202020204" pitchFamily="34" charset="0"/>
              </a:rPr>
              <a:t>2. </a:t>
            </a:r>
            <a:r>
              <a:rPr kumimoji="0" lang="fi-FI" sz="2400" b="0" i="0" u="none" strike="noStrike" kern="1200" cap="none" spc="0" normalizeH="0" baseline="0" noProof="0">
                <a:ln>
                  <a:noFill/>
                </a:ln>
                <a:solidFill>
                  <a:srgbClr val="00B050"/>
                </a:solidFill>
                <a:effectLst/>
                <a:uLnTx/>
                <a:uFillTx/>
                <a:latin typeface="Aptos ExtraBold" panose="020B0004020202020204" pitchFamily="34" charset="0"/>
              </a:rPr>
              <a:t>Me kotahi atu ki te whākī ki tētahi pakeke </a:t>
            </a:r>
            <a:r>
              <a:rPr lang="en-NZ" sz="2400" b="1">
                <a:solidFill>
                  <a:srgbClr val="00B050"/>
                </a:solidFill>
                <a:latin typeface="Arial Rounded MT Bold" panose="020F0704030504030204" pitchFamily="34" charset="0"/>
              </a:rPr>
              <a:t>✓✓✓</a:t>
            </a:r>
            <a:endParaRPr kumimoji="0" lang="en-NZ" sz="2400" b="0" i="0" u="none" strike="noStrike" kern="1200" cap="none" spc="0" normalizeH="0" baseline="0" noProof="0">
              <a:ln>
                <a:noFill/>
              </a:ln>
              <a:solidFill>
                <a:srgbClr val="00B050"/>
              </a:solidFill>
              <a:effectLst/>
              <a:uLnTx/>
              <a:uFillTx/>
              <a:latin typeface="Aptos ExtraBold" panose="020B0004020202020204" pitchFamily="34" charset="0"/>
            </a:endParaRPr>
          </a:p>
        </p:txBody>
      </p:sp>
      <p:sp>
        <p:nvSpPr>
          <p:cNvPr id="4" name="TextBox 3">
            <a:extLst>
              <a:ext uri="{FF2B5EF4-FFF2-40B4-BE49-F238E27FC236}">
                <a16:creationId xmlns:a16="http://schemas.microsoft.com/office/drawing/2014/main" id="{9F04CD6C-7657-A808-DA39-BDBDC35D6B0E}"/>
              </a:ext>
            </a:extLst>
          </p:cNvPr>
          <p:cNvSpPr txBox="1">
            <a:spLocks noGrp="1" noRot="1" noMove="1" noResize="1" noEditPoints="1" noAdjustHandles="1" noChangeArrowheads="1" noChangeShapeType="1"/>
          </p:cNvSpPr>
          <p:nvPr/>
        </p:nvSpPr>
        <p:spPr>
          <a:xfrm>
            <a:off x="2053536" y="2005884"/>
            <a:ext cx="8027622" cy="107721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NZ" sz="3200" b="0" i="0" u="none" strike="noStrike" kern="1200" cap="none" spc="0" normalizeH="0" baseline="0" noProof="0">
                <a:ln>
                  <a:noFill/>
                </a:ln>
                <a:solidFill>
                  <a:prstClr val="black"/>
                </a:solidFill>
                <a:effectLst/>
                <a:uLnTx/>
                <a:uFillTx/>
                <a:latin typeface="Aptos ExtraBold" panose="020B0004020202020204" pitchFamily="34" charset="0"/>
              </a:rPr>
              <a:t>Me aha </a:t>
            </a:r>
            <a:r>
              <a:rPr kumimoji="0" lang="en-NZ" sz="3200" b="0" i="0" u="none" strike="noStrike" kern="1200" cap="none" spc="0" normalizeH="0" baseline="0" noProof="0" err="1">
                <a:ln>
                  <a:noFill/>
                </a:ln>
                <a:solidFill>
                  <a:prstClr val="black"/>
                </a:solidFill>
                <a:effectLst/>
                <a:uLnTx/>
                <a:uFillTx/>
                <a:latin typeface="Aptos ExtraBold" panose="020B0004020202020204" pitchFamily="34" charset="0"/>
              </a:rPr>
              <a:t>koe</a:t>
            </a:r>
            <a:r>
              <a:rPr kumimoji="0" lang="en-NZ" sz="3200" b="0" i="0" u="none" strike="noStrike" kern="1200" cap="none" spc="0" normalizeH="0" baseline="0" noProof="0">
                <a:ln>
                  <a:noFill/>
                </a:ln>
                <a:solidFill>
                  <a:prstClr val="black"/>
                </a:solidFill>
                <a:effectLst/>
                <a:uLnTx/>
                <a:uFillTx/>
                <a:latin typeface="Aptos ExtraBold" panose="020B0004020202020204" pitchFamily="34" charset="0"/>
              </a:rPr>
              <a:t> ki te kitea </a:t>
            </a:r>
            <a:r>
              <a:rPr kumimoji="0" lang="en-NZ" sz="3200" b="0" i="0" u="none" strike="noStrike" kern="1200" cap="none" spc="0" normalizeH="0" baseline="0" noProof="0" err="1">
                <a:ln>
                  <a:noFill/>
                </a:ln>
                <a:solidFill>
                  <a:prstClr val="black"/>
                </a:solidFill>
                <a:effectLst/>
                <a:uLnTx/>
                <a:uFillTx/>
                <a:latin typeface="Aptos ExtraBold" panose="020B0004020202020204" pitchFamily="34" charset="0"/>
              </a:rPr>
              <a:t>tētahi</a:t>
            </a:r>
            <a:r>
              <a:rPr kumimoji="0" lang="en-NZ" sz="3200" b="0" i="0" u="none" strike="noStrike" kern="1200" cap="none" spc="0" normalizeH="0" baseline="0" noProof="0">
                <a:ln>
                  <a:noFill/>
                </a:ln>
                <a:solidFill>
                  <a:prstClr val="black"/>
                </a:solidFill>
                <a:effectLst/>
                <a:uLnTx/>
                <a:uFillTx/>
                <a:latin typeface="Aptos ExtraBold" panose="020B0004020202020204" pitchFamily="34" charset="0"/>
              </a:rPr>
              <a:t> e </a:t>
            </a:r>
            <a:r>
              <a:rPr kumimoji="0" lang="en-NZ" sz="3200" b="0" i="0" u="none" strike="noStrike" kern="1200" cap="none" spc="0" normalizeH="0" baseline="0" noProof="0" err="1">
                <a:ln>
                  <a:noFill/>
                </a:ln>
                <a:solidFill>
                  <a:prstClr val="black"/>
                </a:solidFill>
                <a:effectLst/>
                <a:uLnTx/>
                <a:uFillTx/>
                <a:latin typeface="Aptos ExtraBold" panose="020B0004020202020204" pitchFamily="34" charset="0"/>
              </a:rPr>
              <a:t>tākaro</a:t>
            </a:r>
            <a:r>
              <a:rPr kumimoji="0" lang="en-NZ" sz="3200" b="0" i="0" u="none" strike="noStrike" kern="1200" cap="none" spc="0" normalizeH="0" baseline="0" noProof="0">
                <a:ln>
                  <a:noFill/>
                </a:ln>
                <a:solidFill>
                  <a:prstClr val="black"/>
                </a:solidFill>
                <a:effectLst/>
                <a:uLnTx/>
                <a:uFillTx/>
                <a:latin typeface="Aptos ExtraBold" panose="020B0004020202020204" pitchFamily="34" charset="0"/>
              </a:rPr>
              <a:t> haere ana i te taha ara rerewhenua?</a:t>
            </a:r>
          </a:p>
        </p:txBody>
      </p:sp>
      <p:sp>
        <p:nvSpPr>
          <p:cNvPr id="6" name="TextBox 5">
            <a:extLst>
              <a:ext uri="{FF2B5EF4-FFF2-40B4-BE49-F238E27FC236}">
                <a16:creationId xmlns:a16="http://schemas.microsoft.com/office/drawing/2014/main" id="{E1BC489E-93BB-BBA4-D8A3-FDFF2AA6ACA4}"/>
              </a:ext>
            </a:extLst>
          </p:cNvPr>
          <p:cNvSpPr txBox="1">
            <a:spLocks noGrp="1" noRot="1" noMove="1" noResize="1" noEditPoints="1" noAdjustHandles="1" noChangeArrowheads="1" noChangeShapeType="1"/>
          </p:cNvSpPr>
          <p:nvPr/>
        </p:nvSpPr>
        <p:spPr>
          <a:xfrm>
            <a:off x="10001796" y="0"/>
            <a:ext cx="2268582"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NZ" sz="1400" b="0" i="0" u="none" strike="noStrike" kern="1200" cap="none" spc="0" normalizeH="0" baseline="0" noProof="0">
                <a:ln>
                  <a:noFill/>
                </a:ln>
                <a:solidFill>
                  <a:srgbClr val="4472C4">
                    <a:lumMod val="40000"/>
                    <a:lumOff val="60000"/>
                  </a:srgbClr>
                </a:solidFill>
                <a:effectLst/>
                <a:uLnTx/>
                <a:uFillTx/>
                <a:latin typeface="Arial Rounded MT Bold" panose="020F0704030504030204" pitchFamily="34" charset="0"/>
                <a:ea typeface="+mn-ea"/>
                <a:cs typeface="+mn-cs"/>
              </a:rPr>
              <a:t>Flaticons by pikepicture</a:t>
            </a:r>
          </a:p>
        </p:txBody>
      </p:sp>
      <p:sp>
        <p:nvSpPr>
          <p:cNvPr id="9" name="TextBox 8">
            <a:extLst>
              <a:ext uri="{FF2B5EF4-FFF2-40B4-BE49-F238E27FC236}">
                <a16:creationId xmlns:a16="http://schemas.microsoft.com/office/drawing/2014/main" id="{350D7960-87AE-C420-88BA-42430EEAB793}"/>
              </a:ext>
            </a:extLst>
          </p:cNvPr>
          <p:cNvSpPr txBox="1">
            <a:spLocks noGrp="1" noRot="1" noMove="1" noResize="1" noEditPoints="1" noAdjustHandles="1" noChangeArrowheads="1" noChangeShapeType="1"/>
          </p:cNvSpPr>
          <p:nvPr/>
        </p:nvSpPr>
        <p:spPr>
          <a:xfrm>
            <a:off x="4366366" y="832168"/>
            <a:ext cx="2590019" cy="646331"/>
          </a:xfrm>
          <a:prstGeom prst="rect">
            <a:avLst/>
          </a:prstGeom>
          <a:noFill/>
        </p:spPr>
        <p:txBody>
          <a:bodyPr wrap="square">
            <a:spAutoFit/>
          </a:bodyPr>
          <a:lstStyle/>
          <a:p>
            <a:pPr lvl="0" algn="ctr"/>
            <a:r>
              <a:rPr lang="en-US" sz="3600" err="1">
                <a:solidFill>
                  <a:prstClr val="black"/>
                </a:solidFill>
                <a:latin typeface="Aptos ExtraBold" panose="020B0004020202020204" pitchFamily="34" charset="0"/>
              </a:rPr>
              <a:t>Pātai</a:t>
            </a:r>
            <a:r>
              <a:rPr lang="en-US" sz="3600">
                <a:solidFill>
                  <a:prstClr val="black"/>
                </a:solidFill>
                <a:latin typeface="Aptos ExtraBold" panose="020B0004020202020204" pitchFamily="34" charset="0"/>
              </a:rPr>
              <a:t> 3</a:t>
            </a:r>
            <a:endParaRPr kumimoji="0" lang="en-NZ" sz="3200" b="0" i="0" u="none" strike="noStrike" kern="1200" cap="none" spc="0" normalizeH="0" baseline="0" noProof="0">
              <a:ln>
                <a:noFill/>
              </a:ln>
              <a:solidFill>
                <a:prstClr val="black"/>
              </a:solidFill>
              <a:effectLst/>
              <a:uLnTx/>
              <a:uFillTx/>
              <a:latin typeface="Aptos ExtraBold" panose="020B0004020202020204" pitchFamily="34" charset="0"/>
            </a:endParaRPr>
          </a:p>
        </p:txBody>
      </p:sp>
      <p:pic>
        <p:nvPicPr>
          <p:cNvPr id="2" name="Picture 1">
            <a:extLst>
              <a:ext uri="{FF2B5EF4-FFF2-40B4-BE49-F238E27FC236}">
                <a16:creationId xmlns:a16="http://schemas.microsoft.com/office/drawing/2014/main" id="{91DA051B-C38D-D172-C7CF-9C97892EC0D4}"/>
              </a:ext>
            </a:extLst>
          </p:cNvPr>
          <p:cNvPicPr>
            <a:picLocks noGrp="1" noRot="1" noMove="1" noResize="1" noEditPoints="1" noAdjustHandles="1" noChangeArrowheads="1" noChangeShapeType="1" noCrop="1"/>
          </p:cNvPicPr>
          <p:nvPr/>
        </p:nvPicPr>
        <p:blipFill rotWithShape="1">
          <a:blip r:embed="rId3" cstate="email">
            <a:extLst>
              <a:ext uri="{28A0092B-C50C-407E-A947-70E740481C1C}">
                <a14:useLocalDpi xmlns:a14="http://schemas.microsoft.com/office/drawing/2010/main"/>
              </a:ext>
            </a:extLst>
          </a:blip>
          <a:srcRect l="-255"/>
          <a:stretch/>
        </p:blipFill>
        <p:spPr>
          <a:xfrm>
            <a:off x="9340770" y="2995791"/>
            <a:ext cx="1504708" cy="3185090"/>
          </a:xfrm>
          <a:prstGeom prst="rect">
            <a:avLst/>
          </a:prstGeom>
          <a:effectLst>
            <a:outerShdw blurRad="76200" dist="12700" dir="2400000" sy="-23000" kx="-800400" algn="bl" rotWithShape="0">
              <a:prstClr val="black">
                <a:alpha val="20000"/>
              </a:prstClr>
            </a:outerShdw>
          </a:effectLst>
        </p:spPr>
      </p:pic>
    </p:spTree>
    <p:extLst>
      <p:ext uri="{BB962C8B-B14F-4D97-AF65-F5344CB8AC3E}">
        <p14:creationId xmlns:p14="http://schemas.microsoft.com/office/powerpoint/2010/main" val="352083260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0D02C1E-7C27-6891-515B-7C4682FE2E4F}"/>
              </a:ext>
            </a:extLst>
          </p:cNvPr>
          <p:cNvSpPr txBox="1">
            <a:spLocks noGrp="1" noRot="1" noMove="1" noResize="1" noEditPoints="1" noAdjustHandles="1" noChangeArrowheads="1" noChangeShapeType="1"/>
          </p:cNvSpPr>
          <p:nvPr/>
        </p:nvSpPr>
        <p:spPr>
          <a:xfrm>
            <a:off x="1182547" y="2058273"/>
            <a:ext cx="9826906" cy="1077218"/>
          </a:xfrm>
          <a:prstGeom prst="rect">
            <a:avLst/>
          </a:prstGeom>
          <a:noFill/>
        </p:spPr>
        <p:txBody>
          <a:bodyPr wrap="square">
            <a:spAutoFit/>
          </a:bodyPr>
          <a:lstStyle/>
          <a:p>
            <a:pPr lvl="0" algn="ctr"/>
            <a:r>
              <a:rPr lang="en-NZ" sz="3200">
                <a:solidFill>
                  <a:prstClr val="black"/>
                </a:solidFill>
                <a:latin typeface="Aptos ExtraBold" panose="020B0004020202020204" pitchFamily="34" charset="0"/>
              </a:rPr>
              <a:t>Ki </a:t>
            </a:r>
            <a:r>
              <a:rPr lang="en-NZ" sz="3200" err="1">
                <a:solidFill>
                  <a:prstClr val="black"/>
                </a:solidFill>
                <a:latin typeface="Aptos ExtraBold" panose="020B0004020202020204" pitchFamily="34" charset="0"/>
              </a:rPr>
              <a:t>hea</a:t>
            </a:r>
            <a:r>
              <a:rPr lang="en-NZ" sz="3200">
                <a:solidFill>
                  <a:prstClr val="black"/>
                </a:solidFill>
                <a:latin typeface="Aptos ExtraBold" panose="020B0004020202020204" pitchFamily="34" charset="0"/>
              </a:rPr>
              <a:t> whakaaetia ai tō whakawhiti i te ara rerewhenua?</a:t>
            </a:r>
            <a:endParaRPr kumimoji="0" lang="en-NZ" sz="3200" b="0" i="0" u="none" strike="noStrike" kern="1200" cap="none" spc="0" normalizeH="0" baseline="0" noProof="0">
              <a:ln>
                <a:noFill/>
              </a:ln>
              <a:solidFill>
                <a:prstClr val="black"/>
              </a:solidFill>
              <a:effectLst/>
              <a:uLnTx/>
              <a:uFillTx/>
              <a:latin typeface="Aptos ExtraBold" panose="020B0004020202020204" pitchFamily="34" charset="0"/>
            </a:endParaRPr>
          </a:p>
        </p:txBody>
      </p:sp>
      <p:pic>
        <p:nvPicPr>
          <p:cNvPr id="4" name="Picture 3">
            <a:extLst>
              <a:ext uri="{FF2B5EF4-FFF2-40B4-BE49-F238E27FC236}">
                <a16:creationId xmlns:a16="http://schemas.microsoft.com/office/drawing/2014/main" id="{82881F22-02C6-D628-F7AC-A63705504D19}"/>
              </a:ext>
            </a:extLst>
          </p:cNvPr>
          <p:cNvPicPr>
            <a:picLocks noGrp="1" noRot="1" noChangeAspect="1" noMove="1" noResize="1" noEditPoints="1" noAdjustHandles="1" noChangeArrowheads="1" noChangeShapeType="1" noCrop="1"/>
          </p:cNvPicPr>
          <p:nvPr/>
        </p:nvPicPr>
        <p:blipFill rotWithShape="1">
          <a:blip r:embed="rId3" cstate="email">
            <a:extLst>
              <a:ext uri="{28A0092B-C50C-407E-A947-70E740481C1C}">
                <a14:useLocalDpi xmlns:a14="http://schemas.microsoft.com/office/drawing/2010/main"/>
              </a:ext>
            </a:extLst>
          </a:blip>
          <a:srcRect/>
          <a:stretch/>
        </p:blipFill>
        <p:spPr>
          <a:xfrm>
            <a:off x="9160636" y="2685947"/>
            <a:ext cx="1295158" cy="3058011"/>
          </a:xfrm>
          <a:prstGeom prst="rect">
            <a:avLst/>
          </a:prstGeom>
          <a:effectLst>
            <a:outerShdw blurRad="76200" dist="12700" dir="2400000" sy="-23000" kx="-800400" algn="bl" rotWithShape="0">
              <a:prstClr val="black">
                <a:alpha val="20000"/>
              </a:prstClr>
            </a:outerShdw>
          </a:effectLst>
        </p:spPr>
      </p:pic>
      <p:sp>
        <p:nvSpPr>
          <p:cNvPr id="5" name="TextBox 4">
            <a:extLst>
              <a:ext uri="{FF2B5EF4-FFF2-40B4-BE49-F238E27FC236}">
                <a16:creationId xmlns:a16="http://schemas.microsoft.com/office/drawing/2014/main" id="{F3307952-483E-B312-F939-DAE3A2AE2B94}"/>
              </a:ext>
            </a:extLst>
          </p:cNvPr>
          <p:cNvSpPr txBox="1">
            <a:spLocks noGrp="1" noRot="1" noMove="1" noResize="1" noEditPoints="1" noAdjustHandles="1" noChangeArrowheads="1" noChangeShapeType="1"/>
          </p:cNvSpPr>
          <p:nvPr/>
        </p:nvSpPr>
        <p:spPr>
          <a:xfrm>
            <a:off x="1736206" y="3365421"/>
            <a:ext cx="6991109" cy="1942478"/>
          </a:xfrm>
          <a:prstGeom prst="rect">
            <a:avLst/>
          </a:prstGeom>
          <a:solidFill>
            <a:srgbClr val="FFFFFF">
              <a:alpha val="80000"/>
            </a:srgbClr>
          </a:solidFill>
        </p:spPr>
        <p:txBody>
          <a:bodyPr wrap="square" anchor="ctr" anchorCtr="0">
            <a:noAutofit/>
          </a:bodyPr>
          <a:lstStyle/>
          <a:p>
            <a:pPr marL="601200" lvl="0" indent="-457200">
              <a:spcBef>
                <a:spcPts val="600"/>
              </a:spcBef>
              <a:buFont typeface="+mj-lt"/>
              <a:buAutoNum type="arabicPeriod"/>
            </a:pPr>
            <a:r>
              <a:rPr lang="en-NZ" sz="2400">
                <a:solidFill>
                  <a:prstClr val="black"/>
                </a:solidFill>
                <a:latin typeface="Aptos ExtraBold" panose="020B0004020202020204" pitchFamily="34" charset="0"/>
              </a:rPr>
              <a:t>Ki </a:t>
            </a:r>
            <a:r>
              <a:rPr lang="en-NZ" sz="2400" err="1">
                <a:solidFill>
                  <a:prstClr val="black"/>
                </a:solidFill>
                <a:latin typeface="Aptos ExtraBold" panose="020B0004020202020204" pitchFamily="34" charset="0"/>
              </a:rPr>
              <a:t>tētahi</a:t>
            </a:r>
            <a:r>
              <a:rPr lang="en-NZ" sz="2400">
                <a:solidFill>
                  <a:prstClr val="black"/>
                </a:solidFill>
                <a:latin typeface="Aptos ExtraBold" panose="020B0004020202020204" pitchFamily="34" charset="0"/>
              </a:rPr>
              <a:t> ara whakawhiti, </a:t>
            </a:r>
            <a:r>
              <a:rPr lang="en-NZ" sz="2400" err="1">
                <a:solidFill>
                  <a:prstClr val="black"/>
                </a:solidFill>
                <a:latin typeface="Aptos ExtraBold" panose="020B0004020202020204" pitchFamily="34" charset="0"/>
              </a:rPr>
              <a:t>whai</a:t>
            </a:r>
            <a:r>
              <a:rPr lang="en-NZ" sz="2400">
                <a:solidFill>
                  <a:prstClr val="black"/>
                </a:solidFill>
                <a:latin typeface="Aptos ExtraBold" panose="020B0004020202020204" pitchFamily="34" charset="0"/>
              </a:rPr>
              <a:t> </a:t>
            </a:r>
            <a:r>
              <a:rPr lang="en-NZ" sz="2400" err="1">
                <a:solidFill>
                  <a:prstClr val="black"/>
                </a:solidFill>
                <a:latin typeface="Aptos ExtraBold" panose="020B0004020202020204" pitchFamily="34" charset="0"/>
              </a:rPr>
              <a:t>ripa</a:t>
            </a:r>
            <a:r>
              <a:rPr lang="en-NZ" sz="2400">
                <a:solidFill>
                  <a:prstClr val="black"/>
                </a:solidFill>
                <a:latin typeface="Aptos ExtraBold" panose="020B0004020202020204" pitchFamily="34" charset="0"/>
              </a:rPr>
              <a:t> kōwhai, </a:t>
            </a:r>
            <a:r>
              <a:rPr lang="en-NZ" sz="2400" err="1">
                <a:solidFill>
                  <a:prstClr val="black"/>
                </a:solidFill>
                <a:latin typeface="Aptos ExtraBold" panose="020B0004020202020204" pitchFamily="34" charset="0"/>
              </a:rPr>
              <a:t>whai</a:t>
            </a:r>
            <a:r>
              <a:rPr lang="en-NZ" sz="2400">
                <a:solidFill>
                  <a:prstClr val="black"/>
                </a:solidFill>
                <a:latin typeface="Aptos ExtraBold" panose="020B0004020202020204" pitchFamily="34" charset="0"/>
              </a:rPr>
              <a:t> tohu rerewhenua </a:t>
            </a:r>
          </a:p>
          <a:p>
            <a:pPr marL="601200" lvl="0" indent="-457200">
              <a:spcBef>
                <a:spcPts val="600"/>
              </a:spcBef>
              <a:buFont typeface="+mj-lt"/>
              <a:buAutoNum type="arabicPeriod"/>
            </a:pPr>
            <a:r>
              <a:rPr lang="en-NZ" sz="2400">
                <a:solidFill>
                  <a:prstClr val="black"/>
                </a:solidFill>
                <a:latin typeface="Aptos ExtraBold" panose="020B0004020202020204" pitchFamily="34" charset="0"/>
              </a:rPr>
              <a:t>Kei a </a:t>
            </a:r>
            <a:r>
              <a:rPr lang="en-NZ" sz="2400" err="1">
                <a:solidFill>
                  <a:prstClr val="black"/>
                </a:solidFill>
                <a:latin typeface="Aptos ExtraBold" panose="020B0004020202020204" pitchFamily="34" charset="0"/>
              </a:rPr>
              <a:t>koe</a:t>
            </a:r>
            <a:r>
              <a:rPr lang="en-NZ" sz="2400">
                <a:solidFill>
                  <a:prstClr val="black"/>
                </a:solidFill>
                <a:latin typeface="Aptos ExtraBold" panose="020B0004020202020204" pitchFamily="34" charset="0"/>
              </a:rPr>
              <a:t> te tikanga, ki </a:t>
            </a:r>
            <a:r>
              <a:rPr lang="en-NZ" sz="2400" err="1">
                <a:solidFill>
                  <a:prstClr val="black"/>
                </a:solidFill>
                <a:latin typeface="Aptos ExtraBold" panose="020B0004020202020204" pitchFamily="34" charset="0"/>
              </a:rPr>
              <a:t>tētahi</a:t>
            </a:r>
            <a:r>
              <a:rPr lang="en-NZ" sz="2400">
                <a:solidFill>
                  <a:prstClr val="black"/>
                </a:solidFill>
                <a:latin typeface="Aptos ExtraBold" panose="020B0004020202020204" pitchFamily="34" charset="0"/>
              </a:rPr>
              <a:t> wāhi </a:t>
            </a:r>
            <a:r>
              <a:rPr lang="en-NZ" sz="2400" err="1">
                <a:solidFill>
                  <a:prstClr val="black"/>
                </a:solidFill>
                <a:latin typeface="Aptos ExtraBold" panose="020B0004020202020204" pitchFamily="34" charset="0"/>
              </a:rPr>
              <a:t>kāore</a:t>
            </a:r>
            <a:r>
              <a:rPr lang="en-NZ" sz="2400">
                <a:solidFill>
                  <a:prstClr val="black"/>
                </a:solidFill>
                <a:latin typeface="Aptos ExtraBold" panose="020B0004020202020204" pitchFamily="34" charset="0"/>
              </a:rPr>
              <a:t> he rerewhenua e ahu mai ana</a:t>
            </a:r>
            <a:endParaRPr kumimoji="0" lang="en-NZ" sz="2400" b="0" i="0" u="none" strike="noStrike" kern="1200" cap="none" spc="0" normalizeH="0" baseline="0" noProof="0">
              <a:ln>
                <a:noFill/>
              </a:ln>
              <a:solidFill>
                <a:prstClr val="black"/>
              </a:solidFill>
              <a:effectLst/>
              <a:uLnTx/>
              <a:uFillTx/>
              <a:latin typeface="Aptos ExtraBold" panose="020B0004020202020204" pitchFamily="34" charset="0"/>
            </a:endParaRPr>
          </a:p>
        </p:txBody>
      </p:sp>
      <p:sp>
        <p:nvSpPr>
          <p:cNvPr id="6" name="TextBox 5">
            <a:extLst>
              <a:ext uri="{FF2B5EF4-FFF2-40B4-BE49-F238E27FC236}">
                <a16:creationId xmlns:a16="http://schemas.microsoft.com/office/drawing/2014/main" id="{AA7AD388-A4E4-4EDE-6F78-62F6D94EA060}"/>
              </a:ext>
            </a:extLst>
          </p:cNvPr>
          <p:cNvSpPr txBox="1">
            <a:spLocks noGrp="1" noRot="1" noMove="1" noResize="1" noEditPoints="1" noAdjustHandles="1" noChangeArrowheads="1" noChangeShapeType="1"/>
          </p:cNvSpPr>
          <p:nvPr/>
        </p:nvSpPr>
        <p:spPr>
          <a:xfrm>
            <a:off x="10001796" y="0"/>
            <a:ext cx="2268582"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NZ" sz="1400" b="0" i="0" u="none" strike="noStrike" kern="1200" cap="none" spc="0" normalizeH="0" baseline="0" noProof="0">
                <a:ln>
                  <a:noFill/>
                </a:ln>
                <a:solidFill>
                  <a:srgbClr val="4472C4">
                    <a:lumMod val="40000"/>
                    <a:lumOff val="60000"/>
                  </a:srgbClr>
                </a:solidFill>
                <a:effectLst/>
                <a:uLnTx/>
                <a:uFillTx/>
                <a:latin typeface="Arial Rounded MT Bold" panose="020F0704030504030204" pitchFamily="34" charset="0"/>
                <a:ea typeface="+mn-ea"/>
                <a:cs typeface="+mn-cs"/>
              </a:rPr>
              <a:t>Flaticons by pikepicture</a:t>
            </a:r>
          </a:p>
        </p:txBody>
      </p:sp>
      <p:sp>
        <p:nvSpPr>
          <p:cNvPr id="7" name="TextBox 6">
            <a:extLst>
              <a:ext uri="{FF2B5EF4-FFF2-40B4-BE49-F238E27FC236}">
                <a16:creationId xmlns:a16="http://schemas.microsoft.com/office/drawing/2014/main" id="{C1D2004E-A1A8-D5FF-F65C-B15E551B3C66}"/>
              </a:ext>
            </a:extLst>
          </p:cNvPr>
          <p:cNvSpPr txBox="1">
            <a:spLocks noGrp="1" noRot="1" noMove="1" noResize="1" noEditPoints="1" noAdjustHandles="1" noChangeArrowheads="1" noChangeShapeType="1"/>
          </p:cNvSpPr>
          <p:nvPr/>
        </p:nvSpPr>
        <p:spPr>
          <a:xfrm>
            <a:off x="8876646" y="420677"/>
            <a:ext cx="2965798" cy="1169551"/>
          </a:xfrm>
          <a:prstGeom prst="rect">
            <a:avLst/>
          </a:prstGeom>
          <a:solidFill>
            <a:schemeClr val="bg1"/>
          </a:solidFill>
          <a:ln>
            <a:noFill/>
          </a:ln>
        </p:spPr>
        <p:txBody>
          <a:bodyPr wrap="square" rtlCol="0">
            <a:spAutoFit/>
          </a:bodyPr>
          <a:lstStyle/>
          <a:p>
            <a:pPr lvl="0"/>
            <a:r>
              <a:rPr lang="en-US" sz="1400" err="1">
                <a:solidFill>
                  <a:prstClr val="black"/>
                </a:solidFill>
                <a:latin typeface="Aptos ExtraBold" panose="020B0004020202020204" pitchFamily="34" charset="0"/>
              </a:rPr>
              <a:t>Mehemea</a:t>
            </a:r>
            <a:r>
              <a:rPr lang="en-US" sz="1400">
                <a:solidFill>
                  <a:prstClr val="black"/>
                </a:solidFill>
                <a:latin typeface="Aptos ExtraBold" panose="020B0004020202020204" pitchFamily="34" charset="0"/>
              </a:rPr>
              <a:t> e </a:t>
            </a:r>
            <a:r>
              <a:rPr lang="en-US" sz="1400" err="1">
                <a:solidFill>
                  <a:prstClr val="black"/>
                </a:solidFill>
                <a:latin typeface="Aptos ExtraBold" panose="020B0004020202020204" pitchFamily="34" charset="0"/>
              </a:rPr>
              <a:t>whakapae</a:t>
            </a:r>
            <a:r>
              <a:rPr lang="en-US" sz="1400">
                <a:solidFill>
                  <a:prstClr val="black"/>
                </a:solidFill>
                <a:latin typeface="Aptos ExtraBold" panose="020B0004020202020204" pitchFamily="34" charset="0"/>
              </a:rPr>
              <a:t> ana </a:t>
            </a:r>
            <a:r>
              <a:rPr lang="en-US" sz="1400" err="1">
                <a:solidFill>
                  <a:prstClr val="black"/>
                </a:solidFill>
                <a:latin typeface="Aptos ExtraBold" panose="020B0004020202020204" pitchFamily="34" charset="0"/>
              </a:rPr>
              <a:t>koe</a:t>
            </a:r>
            <a:r>
              <a:rPr lang="en-US" sz="1400">
                <a:solidFill>
                  <a:prstClr val="black"/>
                </a:solidFill>
                <a:latin typeface="Aptos ExtraBold" panose="020B0004020202020204" pitchFamily="34" charset="0"/>
              </a:rPr>
              <a:t> ko te </a:t>
            </a:r>
            <a:r>
              <a:rPr lang="en-US" sz="1400" err="1">
                <a:solidFill>
                  <a:prstClr val="black"/>
                </a:solidFill>
                <a:latin typeface="Aptos ExtraBold" panose="020B0004020202020204" pitchFamily="34" charset="0"/>
              </a:rPr>
              <a:t>whakautu</a:t>
            </a:r>
            <a:r>
              <a:rPr lang="en-US" sz="1400">
                <a:solidFill>
                  <a:prstClr val="black"/>
                </a:solidFill>
                <a:latin typeface="Aptos ExtraBold" panose="020B0004020202020204" pitchFamily="34" charset="0"/>
              </a:rPr>
              <a:t> ko te...</a:t>
            </a:r>
            <a:endParaRPr kumimoji="0" lang="en-US" sz="1400" b="0" i="0" u="none" strike="noStrike" kern="1200" cap="none" spc="0" normalizeH="0" baseline="0" noProof="0">
              <a:ln>
                <a:noFill/>
              </a:ln>
              <a:solidFill>
                <a:prstClr val="black"/>
              </a:solidFill>
              <a:effectLst/>
              <a:uLnTx/>
              <a:uFillTx/>
              <a:latin typeface="Aptos ExtraBold"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ptos ExtraBold" panose="020B0004020202020204" pitchFamily="34" charset="0"/>
            </a:endParaRPr>
          </a:p>
          <a:p>
            <a:pPr lvl="0"/>
            <a:r>
              <a:rPr lang="fi-FI" sz="1400">
                <a:solidFill>
                  <a:srgbClr val="00B050"/>
                </a:solidFill>
                <a:latin typeface="Aptos ExtraBold" panose="020B0004020202020204" pitchFamily="34" charset="0"/>
              </a:rPr>
              <a:t>1</a:t>
            </a:r>
            <a:r>
              <a:rPr lang="fi-FI" sz="1400">
                <a:solidFill>
                  <a:prstClr val="black"/>
                </a:solidFill>
                <a:latin typeface="Aptos ExtraBold" panose="020B0004020202020204" pitchFamily="34" charset="0"/>
              </a:rPr>
              <a:t> – kia mau ō ringa ki te </a:t>
            </a:r>
            <a:r>
              <a:rPr lang="fi-FI" sz="1400">
                <a:solidFill>
                  <a:srgbClr val="00B050"/>
                </a:solidFill>
                <a:latin typeface="Aptos ExtraBold" panose="020B0004020202020204" pitchFamily="34" charset="0"/>
              </a:rPr>
              <a:t>HOPE!</a:t>
            </a:r>
          </a:p>
          <a:p>
            <a:pPr lvl="0"/>
            <a:r>
              <a:rPr lang="fi-FI" sz="1400">
                <a:solidFill>
                  <a:schemeClr val="accent1"/>
                </a:solidFill>
                <a:latin typeface="Aptos ExtraBold" panose="020B0004020202020204" pitchFamily="34" charset="0"/>
              </a:rPr>
              <a:t>2</a:t>
            </a:r>
            <a:r>
              <a:rPr lang="fi-FI" sz="1400">
                <a:solidFill>
                  <a:prstClr val="black"/>
                </a:solidFill>
                <a:latin typeface="Aptos ExtraBold" panose="020B0004020202020204" pitchFamily="34" charset="0"/>
              </a:rPr>
              <a:t> – kia tū ō ringa ki te </a:t>
            </a:r>
            <a:r>
              <a:rPr lang="fi-FI" sz="1400">
                <a:solidFill>
                  <a:schemeClr val="accent1"/>
                </a:solidFill>
                <a:latin typeface="Aptos ExtraBold" panose="020B0004020202020204" pitchFamily="34" charset="0"/>
              </a:rPr>
              <a:t>RANGI!</a:t>
            </a:r>
            <a:r>
              <a:rPr kumimoji="0" lang="en-US" sz="1400" b="0" i="0" u="none" strike="noStrike" kern="1200" cap="none" spc="0" normalizeH="0" baseline="0" noProof="0">
                <a:ln>
                  <a:noFill/>
                </a:ln>
                <a:solidFill>
                  <a:prstClr val="black"/>
                </a:solidFill>
                <a:effectLst/>
                <a:uLnTx/>
                <a:uFillTx/>
                <a:latin typeface="Aptos ExtraBold" panose="020B0004020202020204" pitchFamily="34" charset="0"/>
              </a:rPr>
              <a:t> </a:t>
            </a:r>
          </a:p>
        </p:txBody>
      </p:sp>
      <p:sp>
        <p:nvSpPr>
          <p:cNvPr id="9" name="TextBox 8">
            <a:extLst>
              <a:ext uri="{FF2B5EF4-FFF2-40B4-BE49-F238E27FC236}">
                <a16:creationId xmlns:a16="http://schemas.microsoft.com/office/drawing/2014/main" id="{611B1B4F-6F99-7E19-5F51-11977576B270}"/>
              </a:ext>
            </a:extLst>
          </p:cNvPr>
          <p:cNvSpPr txBox="1">
            <a:spLocks noGrp="1" noRot="1" noMove="1" noResize="1" noEditPoints="1" noAdjustHandles="1" noChangeArrowheads="1" noChangeShapeType="1"/>
          </p:cNvSpPr>
          <p:nvPr/>
        </p:nvSpPr>
        <p:spPr>
          <a:xfrm>
            <a:off x="4366366" y="832168"/>
            <a:ext cx="2590019" cy="646331"/>
          </a:xfrm>
          <a:prstGeom prst="rect">
            <a:avLst/>
          </a:prstGeom>
          <a:noFill/>
        </p:spPr>
        <p:txBody>
          <a:bodyPr wrap="square">
            <a:spAutoFit/>
          </a:bodyPr>
          <a:lstStyle/>
          <a:p>
            <a:pPr lvl="0" algn="ctr"/>
            <a:r>
              <a:rPr lang="en-US" sz="3600" err="1">
                <a:solidFill>
                  <a:prstClr val="black"/>
                </a:solidFill>
                <a:latin typeface="Aptos ExtraBold" panose="020B0004020202020204" pitchFamily="34" charset="0"/>
              </a:rPr>
              <a:t>Pātai</a:t>
            </a:r>
            <a:r>
              <a:rPr lang="en-US" sz="3600">
                <a:solidFill>
                  <a:prstClr val="black"/>
                </a:solidFill>
                <a:latin typeface="Aptos ExtraBold" panose="020B0004020202020204" pitchFamily="34" charset="0"/>
              </a:rPr>
              <a:t> 4</a:t>
            </a:r>
            <a:endParaRPr kumimoji="0" lang="en-NZ" sz="3200" b="0" i="0" u="none" strike="noStrike" kern="1200" cap="none" spc="0" normalizeH="0" baseline="0" noProof="0">
              <a:ln>
                <a:noFill/>
              </a:ln>
              <a:solidFill>
                <a:prstClr val="black"/>
              </a:solidFill>
              <a:effectLst/>
              <a:uLnTx/>
              <a:uFillTx/>
              <a:latin typeface="Aptos ExtraBold" panose="020B0004020202020204" pitchFamily="34" charset="0"/>
            </a:endParaRPr>
          </a:p>
        </p:txBody>
      </p:sp>
    </p:spTree>
    <p:extLst>
      <p:ext uri="{BB962C8B-B14F-4D97-AF65-F5344CB8AC3E}">
        <p14:creationId xmlns:p14="http://schemas.microsoft.com/office/powerpoint/2010/main" val="427783194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B9EEFA-3051-72BD-974D-42C9A98670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E4CC80B-2817-8EEB-2BAA-151336240B7A}"/>
              </a:ext>
            </a:extLst>
          </p:cNvPr>
          <p:cNvSpPr>
            <a:spLocks noGrp="1" noRot="1" noMove="1" noResize="1" noEditPoints="1" noAdjustHandles="1" noChangeArrowheads="1" noChangeShapeType="1"/>
          </p:cNvSpPr>
          <p:nvPr/>
        </p:nvSpPr>
        <p:spPr>
          <a:xfrm>
            <a:off x="2298700" y="2019298"/>
            <a:ext cx="7569200" cy="281940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NZ" sz="8000" b="1">
                <a:ln w="25400">
                  <a:solidFill>
                    <a:prstClr val="black"/>
                  </a:solidFill>
                  <a:prstDash val="solid"/>
                </a:ln>
                <a:solidFill>
                  <a:prstClr val="white"/>
                </a:solidFill>
                <a:effectLst>
                  <a:outerShdw dist="38100" dir="2700000" algn="tl" rotWithShape="0">
                    <a:prstClr val="black"/>
                  </a:outerShdw>
                </a:effectLst>
              </a:rPr>
              <a:t>Anei te </a:t>
            </a:r>
            <a:r>
              <a:rPr lang="en-NZ" sz="8000" b="1" err="1">
                <a:ln w="25400">
                  <a:solidFill>
                    <a:prstClr val="black"/>
                  </a:solidFill>
                  <a:prstDash val="solid"/>
                </a:ln>
                <a:solidFill>
                  <a:prstClr val="white"/>
                </a:solidFill>
                <a:effectLst>
                  <a:outerShdw dist="38100" dir="2700000" algn="tl" rotWithShape="0">
                    <a:prstClr val="black"/>
                  </a:outerShdw>
                </a:effectLst>
              </a:rPr>
              <a:t>whakautu</a:t>
            </a:r>
            <a:r>
              <a:rPr lang="en-NZ" sz="8000" b="1">
                <a:ln w="25400">
                  <a:solidFill>
                    <a:prstClr val="black"/>
                  </a:solidFill>
                  <a:prstDash val="solid"/>
                </a:ln>
                <a:solidFill>
                  <a:prstClr val="white"/>
                </a:solidFill>
                <a:effectLst>
                  <a:outerShdw dist="38100" dir="2700000" algn="tl" rotWithShape="0">
                    <a:prstClr val="black"/>
                  </a:outerShdw>
                </a:effectLst>
              </a:rPr>
              <a:t>...</a:t>
            </a:r>
            <a:endParaRPr kumimoji="0" lang="en-NZ" sz="8000" b="1" i="0" u="none" strike="noStrike" kern="1200" cap="none" spc="0" normalizeH="0" baseline="0" noProof="0">
              <a:ln w="25400">
                <a:solidFill>
                  <a:prstClr val="black"/>
                </a:solidFill>
                <a:prstDash val="solid"/>
              </a:ln>
              <a:solidFill>
                <a:prstClr val="white"/>
              </a:solidFill>
              <a:effectLst>
                <a:outerShdw dist="38100" dir="2700000" algn="tl" rotWithShape="0">
                  <a:prstClr val="black"/>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179365181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69761E-139D-2AEB-3EEF-25A5CE627E0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39D2A95-70D2-7C79-6D9A-C92EBC02FB40}"/>
              </a:ext>
            </a:extLst>
          </p:cNvPr>
          <p:cNvSpPr txBox="1">
            <a:spLocks noGrp="1" noRot="1" noMove="1" noResize="1" noEditPoints="1" noAdjustHandles="1" noChangeArrowheads="1" noChangeShapeType="1"/>
          </p:cNvSpPr>
          <p:nvPr/>
        </p:nvSpPr>
        <p:spPr>
          <a:xfrm>
            <a:off x="1182547" y="2058273"/>
            <a:ext cx="9826906" cy="1077218"/>
          </a:xfrm>
          <a:prstGeom prst="rect">
            <a:avLst/>
          </a:prstGeom>
          <a:noFill/>
        </p:spPr>
        <p:txBody>
          <a:bodyPr wrap="square">
            <a:spAutoFit/>
          </a:bodyPr>
          <a:lstStyle/>
          <a:p>
            <a:pPr lvl="0" algn="ctr"/>
            <a:r>
              <a:rPr lang="en-NZ" sz="3200">
                <a:solidFill>
                  <a:prstClr val="black"/>
                </a:solidFill>
                <a:latin typeface="Aptos ExtraBold" panose="020B0004020202020204" pitchFamily="34" charset="0"/>
              </a:rPr>
              <a:t>Ki </a:t>
            </a:r>
            <a:r>
              <a:rPr lang="en-NZ" sz="3200" err="1">
                <a:solidFill>
                  <a:prstClr val="black"/>
                </a:solidFill>
                <a:latin typeface="Aptos ExtraBold" panose="020B0004020202020204" pitchFamily="34" charset="0"/>
              </a:rPr>
              <a:t>hea</a:t>
            </a:r>
            <a:r>
              <a:rPr lang="en-NZ" sz="3200">
                <a:solidFill>
                  <a:prstClr val="black"/>
                </a:solidFill>
                <a:latin typeface="Aptos ExtraBold" panose="020B0004020202020204" pitchFamily="34" charset="0"/>
              </a:rPr>
              <a:t> whakaaetia ai tō whakawhiti i te ara rerewhenua?</a:t>
            </a:r>
            <a:endParaRPr kumimoji="0" lang="en-NZ" sz="3200" b="0" i="0" u="none" strike="noStrike" kern="1200" cap="none" spc="0" normalizeH="0" baseline="0" noProof="0">
              <a:ln>
                <a:noFill/>
              </a:ln>
              <a:solidFill>
                <a:prstClr val="black"/>
              </a:solidFill>
              <a:effectLst/>
              <a:uLnTx/>
              <a:uFillTx/>
              <a:latin typeface="Aptos ExtraBold" panose="020B0004020202020204" pitchFamily="34" charset="0"/>
            </a:endParaRPr>
          </a:p>
        </p:txBody>
      </p:sp>
      <p:sp>
        <p:nvSpPr>
          <p:cNvPr id="5" name="TextBox 4">
            <a:extLst>
              <a:ext uri="{FF2B5EF4-FFF2-40B4-BE49-F238E27FC236}">
                <a16:creationId xmlns:a16="http://schemas.microsoft.com/office/drawing/2014/main" id="{28E08620-BB06-3310-C340-0BBA1484D54A}"/>
              </a:ext>
            </a:extLst>
          </p:cNvPr>
          <p:cNvSpPr txBox="1">
            <a:spLocks noGrp="1" noRot="1" noMove="1" noResize="1" noEditPoints="1" noAdjustHandles="1" noChangeArrowheads="1" noChangeShapeType="1"/>
          </p:cNvSpPr>
          <p:nvPr/>
        </p:nvSpPr>
        <p:spPr>
          <a:xfrm>
            <a:off x="1736206" y="3365421"/>
            <a:ext cx="6991109" cy="1942478"/>
          </a:xfrm>
          <a:prstGeom prst="rect">
            <a:avLst/>
          </a:prstGeom>
          <a:solidFill>
            <a:srgbClr val="FFFFFF">
              <a:alpha val="80000"/>
            </a:srgbClr>
          </a:solidFill>
        </p:spPr>
        <p:txBody>
          <a:bodyPr wrap="square" anchor="ctr" anchorCtr="0">
            <a:noAutofit/>
          </a:bodyPr>
          <a:lstStyle/>
          <a:p>
            <a:pPr marL="601200" lvl="0" indent="-457200">
              <a:spcBef>
                <a:spcPts val="600"/>
              </a:spcBef>
              <a:buFont typeface="+mj-lt"/>
              <a:buAutoNum type="arabicPeriod"/>
            </a:pPr>
            <a:r>
              <a:rPr lang="en-NZ" sz="2400">
                <a:solidFill>
                  <a:srgbClr val="00B050"/>
                </a:solidFill>
                <a:latin typeface="Aptos ExtraBold" panose="020B0004020202020204" pitchFamily="34" charset="0"/>
              </a:rPr>
              <a:t>Ki </a:t>
            </a:r>
            <a:r>
              <a:rPr lang="en-NZ" sz="2400" err="1">
                <a:solidFill>
                  <a:srgbClr val="00B050"/>
                </a:solidFill>
                <a:latin typeface="Aptos ExtraBold" panose="020B0004020202020204" pitchFamily="34" charset="0"/>
              </a:rPr>
              <a:t>tētahi</a:t>
            </a:r>
            <a:r>
              <a:rPr lang="en-NZ" sz="2400">
                <a:solidFill>
                  <a:srgbClr val="00B050"/>
                </a:solidFill>
                <a:latin typeface="Aptos ExtraBold" panose="020B0004020202020204" pitchFamily="34" charset="0"/>
              </a:rPr>
              <a:t> ara whakawhiti, </a:t>
            </a:r>
            <a:r>
              <a:rPr lang="en-NZ" sz="2400" err="1">
                <a:solidFill>
                  <a:srgbClr val="00B050"/>
                </a:solidFill>
                <a:latin typeface="Aptos ExtraBold" panose="020B0004020202020204" pitchFamily="34" charset="0"/>
              </a:rPr>
              <a:t>whai</a:t>
            </a:r>
            <a:r>
              <a:rPr lang="en-NZ" sz="2400">
                <a:solidFill>
                  <a:srgbClr val="00B050"/>
                </a:solidFill>
                <a:latin typeface="Aptos ExtraBold" panose="020B0004020202020204" pitchFamily="34" charset="0"/>
              </a:rPr>
              <a:t> </a:t>
            </a:r>
            <a:r>
              <a:rPr lang="en-NZ" sz="2400" err="1">
                <a:solidFill>
                  <a:srgbClr val="00B050"/>
                </a:solidFill>
                <a:latin typeface="Aptos ExtraBold" panose="020B0004020202020204" pitchFamily="34" charset="0"/>
              </a:rPr>
              <a:t>ripa</a:t>
            </a:r>
            <a:r>
              <a:rPr lang="en-NZ" sz="2400">
                <a:solidFill>
                  <a:srgbClr val="00B050"/>
                </a:solidFill>
                <a:latin typeface="Aptos ExtraBold" panose="020B0004020202020204" pitchFamily="34" charset="0"/>
              </a:rPr>
              <a:t> kōwhai, </a:t>
            </a:r>
            <a:r>
              <a:rPr lang="en-NZ" sz="2400" err="1">
                <a:solidFill>
                  <a:srgbClr val="00B050"/>
                </a:solidFill>
                <a:latin typeface="Aptos ExtraBold" panose="020B0004020202020204" pitchFamily="34" charset="0"/>
              </a:rPr>
              <a:t>whai</a:t>
            </a:r>
            <a:r>
              <a:rPr lang="en-NZ" sz="2400">
                <a:solidFill>
                  <a:srgbClr val="00B050"/>
                </a:solidFill>
                <a:latin typeface="Aptos ExtraBold" panose="020B0004020202020204" pitchFamily="34" charset="0"/>
              </a:rPr>
              <a:t> tohu rerewhenua </a:t>
            </a:r>
            <a:r>
              <a:rPr lang="en-NZ" sz="2400" b="1">
                <a:solidFill>
                  <a:srgbClr val="00B050"/>
                </a:solidFill>
                <a:latin typeface="Arial Rounded MT Bold" panose="020F0704030504030204" pitchFamily="34" charset="0"/>
              </a:rPr>
              <a:t>✓✓✓</a:t>
            </a:r>
            <a:endParaRPr lang="en-NZ" sz="2400">
              <a:solidFill>
                <a:srgbClr val="00B050"/>
              </a:solidFill>
              <a:latin typeface="Aptos ExtraBold" panose="020B0004020202020204" pitchFamily="34" charset="0"/>
            </a:endParaRPr>
          </a:p>
          <a:p>
            <a:pPr marL="601200" lvl="0" indent="-457200">
              <a:spcBef>
                <a:spcPts val="600"/>
              </a:spcBef>
              <a:buFont typeface="+mj-lt"/>
              <a:buAutoNum type="arabicPeriod"/>
            </a:pPr>
            <a:r>
              <a:rPr lang="en-NZ" sz="2400">
                <a:solidFill>
                  <a:schemeClr val="bg1">
                    <a:lumMod val="50000"/>
                  </a:schemeClr>
                </a:solidFill>
                <a:latin typeface="Aptos ExtraBold" panose="020B0004020202020204" pitchFamily="34" charset="0"/>
              </a:rPr>
              <a:t>Kei a </a:t>
            </a:r>
            <a:r>
              <a:rPr lang="en-NZ" sz="2400" err="1">
                <a:solidFill>
                  <a:schemeClr val="bg1">
                    <a:lumMod val="50000"/>
                  </a:schemeClr>
                </a:solidFill>
                <a:latin typeface="Aptos ExtraBold" panose="020B0004020202020204" pitchFamily="34" charset="0"/>
              </a:rPr>
              <a:t>koe</a:t>
            </a:r>
            <a:r>
              <a:rPr lang="en-NZ" sz="2400">
                <a:solidFill>
                  <a:schemeClr val="bg1">
                    <a:lumMod val="50000"/>
                  </a:schemeClr>
                </a:solidFill>
                <a:latin typeface="Aptos ExtraBold" panose="020B0004020202020204" pitchFamily="34" charset="0"/>
              </a:rPr>
              <a:t> te tikanga, ki </a:t>
            </a:r>
            <a:r>
              <a:rPr lang="en-NZ" sz="2400" err="1">
                <a:solidFill>
                  <a:schemeClr val="bg1">
                    <a:lumMod val="50000"/>
                  </a:schemeClr>
                </a:solidFill>
                <a:latin typeface="Aptos ExtraBold" panose="020B0004020202020204" pitchFamily="34" charset="0"/>
              </a:rPr>
              <a:t>tētahi</a:t>
            </a:r>
            <a:r>
              <a:rPr lang="en-NZ" sz="2400">
                <a:solidFill>
                  <a:schemeClr val="bg1">
                    <a:lumMod val="50000"/>
                  </a:schemeClr>
                </a:solidFill>
                <a:latin typeface="Aptos ExtraBold" panose="020B0004020202020204" pitchFamily="34" charset="0"/>
              </a:rPr>
              <a:t> wāhi </a:t>
            </a:r>
            <a:r>
              <a:rPr lang="en-NZ" sz="2400" err="1">
                <a:solidFill>
                  <a:schemeClr val="bg1">
                    <a:lumMod val="50000"/>
                  </a:schemeClr>
                </a:solidFill>
                <a:latin typeface="Aptos ExtraBold" panose="020B0004020202020204" pitchFamily="34" charset="0"/>
              </a:rPr>
              <a:t>kāore</a:t>
            </a:r>
            <a:r>
              <a:rPr lang="en-NZ" sz="2400">
                <a:solidFill>
                  <a:schemeClr val="bg1">
                    <a:lumMod val="50000"/>
                  </a:schemeClr>
                </a:solidFill>
                <a:latin typeface="Aptos ExtraBold" panose="020B0004020202020204" pitchFamily="34" charset="0"/>
              </a:rPr>
              <a:t> he rerewhenua e ahu mai ana</a:t>
            </a:r>
            <a:endParaRPr kumimoji="0" lang="en-NZ" sz="2400" b="0" i="0" u="none" strike="noStrike" kern="1200" cap="none" spc="0" normalizeH="0" baseline="0" noProof="0">
              <a:ln>
                <a:noFill/>
              </a:ln>
              <a:solidFill>
                <a:schemeClr val="bg1">
                  <a:lumMod val="50000"/>
                </a:schemeClr>
              </a:solidFill>
              <a:effectLst/>
              <a:uLnTx/>
              <a:uFillTx/>
              <a:latin typeface="Aptos ExtraBold" panose="020B0004020202020204" pitchFamily="34" charset="0"/>
            </a:endParaRPr>
          </a:p>
        </p:txBody>
      </p:sp>
      <p:sp>
        <p:nvSpPr>
          <p:cNvPr id="6" name="TextBox 5">
            <a:extLst>
              <a:ext uri="{FF2B5EF4-FFF2-40B4-BE49-F238E27FC236}">
                <a16:creationId xmlns:a16="http://schemas.microsoft.com/office/drawing/2014/main" id="{DCC3E188-F56E-F950-C2A9-A025B33F59D7}"/>
              </a:ext>
            </a:extLst>
          </p:cNvPr>
          <p:cNvSpPr txBox="1">
            <a:spLocks noGrp="1" noRot="1" noMove="1" noResize="1" noEditPoints="1" noAdjustHandles="1" noChangeArrowheads="1" noChangeShapeType="1"/>
          </p:cNvSpPr>
          <p:nvPr/>
        </p:nvSpPr>
        <p:spPr>
          <a:xfrm>
            <a:off x="10001796" y="0"/>
            <a:ext cx="2268582"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NZ" sz="1400" b="0" i="0" u="none" strike="noStrike" kern="1200" cap="none" spc="0" normalizeH="0" baseline="0" noProof="0">
                <a:ln>
                  <a:noFill/>
                </a:ln>
                <a:solidFill>
                  <a:srgbClr val="4472C4">
                    <a:lumMod val="40000"/>
                    <a:lumOff val="60000"/>
                  </a:srgbClr>
                </a:solidFill>
                <a:effectLst/>
                <a:uLnTx/>
                <a:uFillTx/>
                <a:latin typeface="Arial Rounded MT Bold" panose="020F0704030504030204" pitchFamily="34" charset="0"/>
                <a:ea typeface="+mn-ea"/>
                <a:cs typeface="+mn-cs"/>
              </a:rPr>
              <a:t>Flaticons by pikepicture</a:t>
            </a:r>
          </a:p>
        </p:txBody>
      </p:sp>
      <p:sp>
        <p:nvSpPr>
          <p:cNvPr id="9" name="TextBox 8">
            <a:extLst>
              <a:ext uri="{FF2B5EF4-FFF2-40B4-BE49-F238E27FC236}">
                <a16:creationId xmlns:a16="http://schemas.microsoft.com/office/drawing/2014/main" id="{8A37FEC4-03A6-6F06-C698-7386A9259306}"/>
              </a:ext>
            </a:extLst>
          </p:cNvPr>
          <p:cNvSpPr txBox="1">
            <a:spLocks noGrp="1" noRot="1" noMove="1" noResize="1" noEditPoints="1" noAdjustHandles="1" noChangeArrowheads="1" noChangeShapeType="1"/>
          </p:cNvSpPr>
          <p:nvPr/>
        </p:nvSpPr>
        <p:spPr>
          <a:xfrm>
            <a:off x="4366366" y="832168"/>
            <a:ext cx="2590019" cy="646331"/>
          </a:xfrm>
          <a:prstGeom prst="rect">
            <a:avLst/>
          </a:prstGeom>
          <a:noFill/>
        </p:spPr>
        <p:txBody>
          <a:bodyPr wrap="square">
            <a:spAutoFit/>
          </a:bodyPr>
          <a:lstStyle/>
          <a:p>
            <a:pPr lvl="0" algn="ctr"/>
            <a:r>
              <a:rPr lang="en-US" sz="3600" err="1">
                <a:solidFill>
                  <a:prstClr val="black"/>
                </a:solidFill>
                <a:latin typeface="Aptos ExtraBold" panose="020B0004020202020204" pitchFamily="34" charset="0"/>
              </a:rPr>
              <a:t>Pātai</a:t>
            </a:r>
            <a:r>
              <a:rPr lang="en-US" sz="3600">
                <a:solidFill>
                  <a:prstClr val="black"/>
                </a:solidFill>
                <a:latin typeface="Aptos ExtraBold" panose="020B0004020202020204" pitchFamily="34" charset="0"/>
              </a:rPr>
              <a:t> 4</a:t>
            </a:r>
            <a:endParaRPr kumimoji="0" lang="en-NZ" sz="3200" b="0" i="0" u="none" strike="noStrike" kern="1200" cap="none" spc="0" normalizeH="0" baseline="0" noProof="0">
              <a:ln>
                <a:noFill/>
              </a:ln>
              <a:solidFill>
                <a:prstClr val="black"/>
              </a:solidFill>
              <a:effectLst/>
              <a:uLnTx/>
              <a:uFillTx/>
              <a:latin typeface="Aptos ExtraBold" panose="020B0004020202020204" pitchFamily="34" charset="0"/>
            </a:endParaRPr>
          </a:p>
        </p:txBody>
      </p:sp>
      <p:pic>
        <p:nvPicPr>
          <p:cNvPr id="2" name="Picture 1">
            <a:extLst>
              <a:ext uri="{FF2B5EF4-FFF2-40B4-BE49-F238E27FC236}">
                <a16:creationId xmlns:a16="http://schemas.microsoft.com/office/drawing/2014/main" id="{7C8C7295-6DC8-918C-84D2-05FB455ED94C}"/>
              </a:ext>
            </a:extLst>
          </p:cNvPr>
          <p:cNvPicPr>
            <a:picLocks noGrp="1" noRot="1" noMove="1" noResize="1" noEditPoints="1" noAdjustHandles="1" noChangeArrowheads="1" noChangeShapeType="1" noCrop="1"/>
          </p:cNvPicPr>
          <p:nvPr/>
        </p:nvPicPr>
        <p:blipFill rotWithShape="1">
          <a:blip r:embed="rId3" cstate="email">
            <a:extLst>
              <a:ext uri="{28A0092B-C50C-407E-A947-70E740481C1C}">
                <a14:useLocalDpi xmlns:a14="http://schemas.microsoft.com/office/drawing/2010/main"/>
              </a:ext>
            </a:extLst>
          </a:blip>
          <a:srcRect/>
          <a:stretch/>
        </p:blipFill>
        <p:spPr>
          <a:xfrm flipH="1">
            <a:off x="9160636" y="2685947"/>
            <a:ext cx="1295158" cy="3058011"/>
          </a:xfrm>
          <a:prstGeom prst="rect">
            <a:avLst/>
          </a:prstGeom>
          <a:effectLst>
            <a:outerShdw blurRad="76200" dist="12700" dir="2400000" sy="-23000" kx="-800400" algn="bl" rotWithShape="0">
              <a:prstClr val="black">
                <a:alpha val="20000"/>
              </a:prstClr>
            </a:outerShdw>
          </a:effectLst>
        </p:spPr>
      </p:pic>
    </p:spTree>
    <p:extLst>
      <p:ext uri="{BB962C8B-B14F-4D97-AF65-F5344CB8AC3E}">
        <p14:creationId xmlns:p14="http://schemas.microsoft.com/office/powerpoint/2010/main" val="421503043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77C0BF8-1A13-9512-524C-D3C2010281E3}"/>
              </a:ext>
            </a:extLst>
          </p:cNvPr>
          <p:cNvSpPr txBox="1">
            <a:spLocks noGrp="1" noRot="1" noMove="1" noResize="1" noEditPoints="1" noAdjustHandles="1" noChangeArrowheads="1" noChangeShapeType="1"/>
          </p:cNvSpPr>
          <p:nvPr/>
        </p:nvSpPr>
        <p:spPr>
          <a:xfrm>
            <a:off x="2078629" y="1918573"/>
            <a:ext cx="8034743" cy="1077218"/>
          </a:xfrm>
          <a:prstGeom prst="rect">
            <a:avLst/>
          </a:prstGeom>
          <a:noFill/>
        </p:spPr>
        <p:txBody>
          <a:bodyPr wrap="square">
            <a:spAutoFit/>
          </a:bodyPr>
          <a:lstStyle/>
          <a:p>
            <a:pPr lvl="0" algn="ctr"/>
            <a:r>
              <a:rPr lang="en-NZ" sz="3200">
                <a:solidFill>
                  <a:prstClr val="black"/>
                </a:solidFill>
                <a:latin typeface="Aptos ExtraBold" panose="020B0004020202020204" pitchFamily="34" charset="0"/>
              </a:rPr>
              <a:t>He aha hei mahi </a:t>
            </a:r>
            <a:r>
              <a:rPr lang="en-NZ" sz="3200" err="1">
                <a:solidFill>
                  <a:prstClr val="black"/>
                </a:solidFill>
                <a:latin typeface="Aptos ExtraBold" panose="020B0004020202020204" pitchFamily="34" charset="0"/>
              </a:rPr>
              <a:t>māu</a:t>
            </a:r>
            <a:r>
              <a:rPr lang="en-NZ" sz="3200">
                <a:solidFill>
                  <a:prstClr val="black"/>
                </a:solidFill>
                <a:latin typeface="Aptos ExtraBold" panose="020B0004020202020204" pitchFamily="34" charset="0"/>
              </a:rPr>
              <a:t>, i a </a:t>
            </a:r>
            <a:r>
              <a:rPr lang="en-NZ" sz="3200" err="1">
                <a:solidFill>
                  <a:prstClr val="black"/>
                </a:solidFill>
                <a:latin typeface="Aptos ExtraBold" panose="020B0004020202020204" pitchFamily="34" charset="0"/>
              </a:rPr>
              <a:t>koe</a:t>
            </a:r>
            <a:r>
              <a:rPr lang="en-NZ" sz="3200">
                <a:solidFill>
                  <a:prstClr val="black"/>
                </a:solidFill>
                <a:latin typeface="Aptos ExtraBold" panose="020B0004020202020204" pitchFamily="34" charset="0"/>
              </a:rPr>
              <a:t> e whakawhiti ana i te ara rerewhenua?</a:t>
            </a:r>
            <a:endParaRPr kumimoji="0" lang="en-US" sz="3200" b="0" i="0" u="none" strike="noStrike" kern="1200" cap="none" spc="0" normalizeH="0" baseline="0" noProof="0">
              <a:ln>
                <a:noFill/>
              </a:ln>
              <a:solidFill>
                <a:prstClr val="black"/>
              </a:solidFill>
              <a:effectLst/>
              <a:uLnTx/>
              <a:uFillTx/>
              <a:latin typeface="Aptos ExtraBold" panose="020B0004020202020204" pitchFamily="34" charset="0"/>
            </a:endParaRPr>
          </a:p>
        </p:txBody>
      </p:sp>
      <p:sp>
        <p:nvSpPr>
          <p:cNvPr id="4" name="TextBox 3">
            <a:extLst>
              <a:ext uri="{FF2B5EF4-FFF2-40B4-BE49-F238E27FC236}">
                <a16:creationId xmlns:a16="http://schemas.microsoft.com/office/drawing/2014/main" id="{9C69ABE8-43D4-6AD6-A703-572FABC6AE92}"/>
              </a:ext>
            </a:extLst>
          </p:cNvPr>
          <p:cNvSpPr txBox="1">
            <a:spLocks noGrp="1" noRot="1" noMove="1" noResize="1" noEditPoints="1" noAdjustHandles="1" noChangeArrowheads="1" noChangeShapeType="1"/>
          </p:cNvSpPr>
          <p:nvPr/>
        </p:nvSpPr>
        <p:spPr>
          <a:xfrm>
            <a:off x="1145894" y="3254555"/>
            <a:ext cx="8241174" cy="2648534"/>
          </a:xfrm>
          <a:prstGeom prst="rect">
            <a:avLst/>
          </a:prstGeom>
          <a:solidFill>
            <a:srgbClr val="FFFFFF">
              <a:alpha val="80000"/>
            </a:srgbClr>
          </a:solidFill>
        </p:spPr>
        <p:txBody>
          <a:bodyPr wrap="square" anchor="ctr" anchorCtr="0">
            <a:noAutofit/>
          </a:bodyPr>
          <a:lstStyle/>
          <a:p>
            <a:pPr marL="601200" lvl="0" indent="-457200">
              <a:spcBef>
                <a:spcPts val="600"/>
              </a:spcBef>
              <a:buFont typeface="+mj-lt"/>
              <a:buAutoNum type="arabicPeriod"/>
            </a:pPr>
            <a:r>
              <a:rPr lang="en-NZ" sz="2400">
                <a:solidFill>
                  <a:prstClr val="black"/>
                </a:solidFill>
                <a:latin typeface="Aptos ExtraBold" panose="020B0004020202020204" pitchFamily="34" charset="0"/>
              </a:rPr>
              <a:t>Kia </a:t>
            </a:r>
            <a:r>
              <a:rPr lang="en-NZ" sz="2400" err="1">
                <a:solidFill>
                  <a:prstClr val="black"/>
                </a:solidFill>
                <a:latin typeface="Aptos ExtraBold" panose="020B0004020202020204" pitchFamily="34" charset="0"/>
              </a:rPr>
              <a:t>tere</a:t>
            </a:r>
            <a:r>
              <a:rPr lang="en-NZ" sz="2400">
                <a:solidFill>
                  <a:prstClr val="black"/>
                </a:solidFill>
                <a:latin typeface="Aptos ExtraBold" panose="020B0004020202020204" pitchFamily="34" charset="0"/>
              </a:rPr>
              <a:t> te whakawhiti </a:t>
            </a:r>
            <a:r>
              <a:rPr lang="en-NZ" sz="2400" err="1">
                <a:solidFill>
                  <a:prstClr val="black"/>
                </a:solidFill>
                <a:latin typeface="Aptos ExtraBold" panose="020B0004020202020204" pitchFamily="34" charset="0"/>
              </a:rPr>
              <a:t>atu</a:t>
            </a:r>
            <a:r>
              <a:rPr lang="en-NZ" sz="2400">
                <a:solidFill>
                  <a:prstClr val="black"/>
                </a:solidFill>
                <a:latin typeface="Aptos ExtraBold" panose="020B0004020202020204" pitchFamily="34" charset="0"/>
              </a:rPr>
              <a:t> i </a:t>
            </a:r>
            <a:r>
              <a:rPr lang="en-NZ" sz="2400" err="1">
                <a:solidFill>
                  <a:prstClr val="black"/>
                </a:solidFill>
                <a:latin typeface="Aptos ExtraBold" panose="020B0004020202020204" pitchFamily="34" charset="0"/>
              </a:rPr>
              <a:t>mua</a:t>
            </a:r>
            <a:r>
              <a:rPr lang="en-NZ" sz="2400">
                <a:solidFill>
                  <a:prstClr val="black"/>
                </a:solidFill>
                <a:latin typeface="Aptos ExtraBold" panose="020B0004020202020204" pitchFamily="34" charset="0"/>
              </a:rPr>
              <a:t> i te </a:t>
            </a:r>
            <a:r>
              <a:rPr lang="en-NZ" sz="2400" err="1">
                <a:solidFill>
                  <a:prstClr val="black"/>
                </a:solidFill>
                <a:latin typeface="Aptos ExtraBold" panose="020B0004020202020204" pitchFamily="34" charset="0"/>
              </a:rPr>
              <a:t>haerenga</a:t>
            </a:r>
            <a:r>
              <a:rPr lang="en-NZ" sz="2400">
                <a:solidFill>
                  <a:prstClr val="black"/>
                </a:solidFill>
                <a:latin typeface="Aptos ExtraBold" panose="020B0004020202020204" pitchFamily="34" charset="0"/>
              </a:rPr>
              <a:t> mai o te rerewhenua</a:t>
            </a:r>
          </a:p>
          <a:p>
            <a:pPr marL="601200" lvl="0" indent="-457200">
              <a:spcBef>
                <a:spcPts val="600"/>
              </a:spcBef>
              <a:buFont typeface="+mj-lt"/>
              <a:buAutoNum type="arabicPeriod"/>
            </a:pPr>
            <a:r>
              <a:rPr lang="pt-BR" sz="2400">
                <a:solidFill>
                  <a:prstClr val="black"/>
                </a:solidFill>
                <a:latin typeface="Aptos ExtraBold" panose="020B0004020202020204" pitchFamily="34" charset="0"/>
              </a:rPr>
              <a:t>Kia whakawhiti i te ara i te wā e kā ana ngā tūrama, e tangi ana hoki ngā pere</a:t>
            </a:r>
          </a:p>
          <a:p>
            <a:pPr marL="601200" lvl="0" indent="-457200">
              <a:spcBef>
                <a:spcPts val="600"/>
              </a:spcBef>
              <a:buFont typeface="+mj-lt"/>
              <a:buAutoNum type="arabicPeriod"/>
            </a:pPr>
            <a:r>
              <a:rPr lang="en-NZ" sz="2400" err="1">
                <a:solidFill>
                  <a:prstClr val="black"/>
                </a:solidFill>
                <a:latin typeface="Aptos ExtraBold" panose="020B0004020202020204" pitchFamily="34" charset="0"/>
              </a:rPr>
              <a:t>Tautū</a:t>
            </a:r>
            <a:r>
              <a:rPr lang="en-NZ" sz="2400">
                <a:solidFill>
                  <a:prstClr val="black"/>
                </a:solidFill>
                <a:latin typeface="Aptos ExtraBold" panose="020B0004020202020204" pitchFamily="34" charset="0"/>
              </a:rPr>
              <a:t>, </a:t>
            </a:r>
            <a:r>
              <a:rPr lang="en-NZ" sz="2400" err="1">
                <a:solidFill>
                  <a:prstClr val="black"/>
                </a:solidFill>
                <a:latin typeface="Aptos ExtraBold" panose="020B0004020202020204" pitchFamily="34" charset="0"/>
              </a:rPr>
              <a:t>titiro</a:t>
            </a:r>
            <a:r>
              <a:rPr lang="en-NZ" sz="2400">
                <a:solidFill>
                  <a:prstClr val="black"/>
                </a:solidFill>
                <a:latin typeface="Aptos ExtraBold" panose="020B0004020202020204" pitchFamily="34" charset="0"/>
              </a:rPr>
              <a:t> ki ngā taha e </a:t>
            </a:r>
            <a:r>
              <a:rPr lang="en-NZ" sz="2400" err="1">
                <a:solidFill>
                  <a:prstClr val="black"/>
                </a:solidFill>
                <a:latin typeface="Aptos ExtraBold" panose="020B0004020202020204" pitchFamily="34" charset="0"/>
              </a:rPr>
              <a:t>rua</a:t>
            </a:r>
            <a:r>
              <a:rPr lang="en-NZ" sz="2400">
                <a:solidFill>
                  <a:prstClr val="black"/>
                </a:solidFill>
                <a:latin typeface="Aptos ExtraBold" panose="020B0004020202020204" pitchFamily="34" charset="0"/>
              </a:rPr>
              <a:t> me te </a:t>
            </a:r>
            <a:r>
              <a:rPr lang="en-NZ" sz="2400" err="1">
                <a:solidFill>
                  <a:prstClr val="black"/>
                </a:solidFill>
                <a:latin typeface="Aptos ExtraBold" panose="020B0004020202020204" pitchFamily="34" charset="0"/>
              </a:rPr>
              <a:t>whakarongo</a:t>
            </a:r>
            <a:r>
              <a:rPr lang="en-NZ" sz="2400">
                <a:solidFill>
                  <a:prstClr val="black"/>
                </a:solidFill>
                <a:latin typeface="Aptos ExtraBold" panose="020B0004020202020204" pitchFamily="34" charset="0"/>
              </a:rPr>
              <a:t> kia kitea </a:t>
            </a:r>
            <a:r>
              <a:rPr lang="en-NZ" sz="2400" err="1">
                <a:solidFill>
                  <a:prstClr val="black"/>
                </a:solidFill>
                <a:latin typeface="Aptos ExtraBold" panose="020B0004020202020204" pitchFamily="34" charset="0"/>
              </a:rPr>
              <a:t>kāore</a:t>
            </a:r>
            <a:r>
              <a:rPr lang="en-NZ" sz="2400">
                <a:solidFill>
                  <a:prstClr val="black"/>
                </a:solidFill>
                <a:latin typeface="Aptos ExtraBold" panose="020B0004020202020204" pitchFamily="34" charset="0"/>
              </a:rPr>
              <a:t> he rerewhenua e ahu mai ana</a:t>
            </a:r>
            <a:endParaRPr kumimoji="0" lang="en-US" sz="2400" b="0" i="0" u="none" strike="noStrike" kern="1200" cap="none" spc="0" normalizeH="0" baseline="0" noProof="0">
              <a:ln>
                <a:noFill/>
              </a:ln>
              <a:solidFill>
                <a:prstClr val="black"/>
              </a:solidFill>
              <a:effectLst/>
              <a:uLnTx/>
              <a:uFillTx/>
              <a:latin typeface="Aptos ExtraBold" panose="020B0004020202020204" pitchFamily="34" charset="0"/>
            </a:endParaRPr>
          </a:p>
        </p:txBody>
      </p:sp>
      <p:pic>
        <p:nvPicPr>
          <p:cNvPr id="5" name="Picture 4">
            <a:extLst>
              <a:ext uri="{FF2B5EF4-FFF2-40B4-BE49-F238E27FC236}">
                <a16:creationId xmlns:a16="http://schemas.microsoft.com/office/drawing/2014/main" id="{0CABD3EC-93D0-2047-F699-7F8FCA7CA00F}"/>
              </a:ext>
            </a:extLst>
          </p:cNvPr>
          <p:cNvPicPr>
            <a:picLocks noGrp="1" noRot="1" noChangeAspect="1" noMove="1" noResize="1" noEditPoints="1" noAdjustHandles="1" noChangeArrowheads="1" noChangeShapeType="1" noCrop="1"/>
          </p:cNvPicPr>
          <p:nvPr/>
        </p:nvPicPr>
        <p:blipFill rotWithShape="1">
          <a:blip r:embed="rId3" cstate="email">
            <a:extLst>
              <a:ext uri="{28A0092B-C50C-407E-A947-70E740481C1C}">
                <a14:useLocalDpi xmlns:a14="http://schemas.microsoft.com/office/drawing/2010/main"/>
              </a:ext>
            </a:extLst>
          </a:blip>
          <a:srcRect b="-1106"/>
          <a:stretch/>
        </p:blipFill>
        <p:spPr>
          <a:xfrm flipH="1">
            <a:off x="9851916" y="3111680"/>
            <a:ext cx="1194190" cy="3060520"/>
          </a:xfrm>
          <a:prstGeom prst="rect">
            <a:avLst/>
          </a:prstGeom>
          <a:effectLst>
            <a:outerShdw blurRad="76200" dist="12700" dir="2400000" sy="-23000" kx="-800400" algn="bl" rotWithShape="0">
              <a:prstClr val="black">
                <a:alpha val="20000"/>
              </a:prstClr>
            </a:outerShdw>
          </a:effectLst>
        </p:spPr>
      </p:pic>
      <p:sp>
        <p:nvSpPr>
          <p:cNvPr id="6" name="TextBox 5">
            <a:extLst>
              <a:ext uri="{FF2B5EF4-FFF2-40B4-BE49-F238E27FC236}">
                <a16:creationId xmlns:a16="http://schemas.microsoft.com/office/drawing/2014/main" id="{BB93AB59-B0DC-4510-0EF4-13A7DD562952}"/>
              </a:ext>
            </a:extLst>
          </p:cNvPr>
          <p:cNvSpPr txBox="1">
            <a:spLocks noGrp="1" noRot="1" noMove="1" noResize="1" noEditPoints="1" noAdjustHandles="1" noChangeArrowheads="1" noChangeShapeType="1"/>
          </p:cNvSpPr>
          <p:nvPr/>
        </p:nvSpPr>
        <p:spPr>
          <a:xfrm>
            <a:off x="10001796" y="0"/>
            <a:ext cx="2268582"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NZ" sz="1400" b="0" i="0" u="none" strike="noStrike" kern="1200" cap="none" spc="0" normalizeH="0" baseline="0" noProof="0">
                <a:ln>
                  <a:noFill/>
                </a:ln>
                <a:solidFill>
                  <a:srgbClr val="4472C4">
                    <a:lumMod val="40000"/>
                    <a:lumOff val="60000"/>
                  </a:srgbClr>
                </a:solidFill>
                <a:effectLst/>
                <a:uLnTx/>
                <a:uFillTx/>
                <a:latin typeface="Arial Rounded MT Bold" panose="020F0704030504030204" pitchFamily="34" charset="0"/>
                <a:ea typeface="+mn-ea"/>
                <a:cs typeface="+mn-cs"/>
              </a:rPr>
              <a:t>Flaticons by pikepicture</a:t>
            </a:r>
          </a:p>
        </p:txBody>
      </p:sp>
      <p:sp>
        <p:nvSpPr>
          <p:cNvPr id="7" name="TextBox 6">
            <a:extLst>
              <a:ext uri="{FF2B5EF4-FFF2-40B4-BE49-F238E27FC236}">
                <a16:creationId xmlns:a16="http://schemas.microsoft.com/office/drawing/2014/main" id="{B71E3CD9-AB0A-B05F-4537-E47F6559AD52}"/>
              </a:ext>
            </a:extLst>
          </p:cNvPr>
          <p:cNvSpPr txBox="1">
            <a:spLocks noGrp="1" noRot="1" noMove="1" noResize="1" noEditPoints="1" noAdjustHandles="1" noChangeArrowheads="1" noChangeShapeType="1"/>
          </p:cNvSpPr>
          <p:nvPr/>
        </p:nvSpPr>
        <p:spPr>
          <a:xfrm>
            <a:off x="8876646" y="420677"/>
            <a:ext cx="2965798" cy="1384995"/>
          </a:xfrm>
          <a:prstGeom prst="rect">
            <a:avLst/>
          </a:prstGeom>
          <a:solidFill>
            <a:schemeClr val="bg1"/>
          </a:solidFill>
          <a:ln>
            <a:noFill/>
          </a:ln>
        </p:spPr>
        <p:txBody>
          <a:bodyPr wrap="square" rtlCol="0">
            <a:spAutoFit/>
          </a:bodyPr>
          <a:lstStyle/>
          <a:p>
            <a:pPr lvl="0"/>
            <a:r>
              <a:rPr lang="en-US" sz="1400" err="1">
                <a:solidFill>
                  <a:prstClr val="black"/>
                </a:solidFill>
                <a:latin typeface="Aptos ExtraBold" panose="020B0004020202020204" pitchFamily="34" charset="0"/>
              </a:rPr>
              <a:t>Mehemea</a:t>
            </a:r>
            <a:r>
              <a:rPr lang="en-US" sz="1400">
                <a:solidFill>
                  <a:prstClr val="black"/>
                </a:solidFill>
                <a:latin typeface="Aptos ExtraBold" panose="020B0004020202020204" pitchFamily="34" charset="0"/>
              </a:rPr>
              <a:t> e </a:t>
            </a:r>
            <a:r>
              <a:rPr lang="en-US" sz="1400" err="1">
                <a:solidFill>
                  <a:prstClr val="black"/>
                </a:solidFill>
                <a:latin typeface="Aptos ExtraBold" panose="020B0004020202020204" pitchFamily="34" charset="0"/>
              </a:rPr>
              <a:t>whakapae</a:t>
            </a:r>
            <a:r>
              <a:rPr lang="en-US" sz="1400">
                <a:solidFill>
                  <a:prstClr val="black"/>
                </a:solidFill>
                <a:latin typeface="Aptos ExtraBold" panose="020B0004020202020204" pitchFamily="34" charset="0"/>
              </a:rPr>
              <a:t> ana </a:t>
            </a:r>
            <a:r>
              <a:rPr lang="en-US" sz="1400" err="1">
                <a:solidFill>
                  <a:prstClr val="black"/>
                </a:solidFill>
                <a:latin typeface="Aptos ExtraBold" panose="020B0004020202020204" pitchFamily="34" charset="0"/>
              </a:rPr>
              <a:t>koe</a:t>
            </a:r>
            <a:r>
              <a:rPr lang="en-US" sz="1400">
                <a:solidFill>
                  <a:prstClr val="black"/>
                </a:solidFill>
                <a:latin typeface="Aptos ExtraBold" panose="020B0004020202020204" pitchFamily="34" charset="0"/>
              </a:rPr>
              <a:t> ko te </a:t>
            </a:r>
            <a:r>
              <a:rPr lang="en-US" sz="1400" err="1">
                <a:solidFill>
                  <a:prstClr val="black"/>
                </a:solidFill>
                <a:latin typeface="Aptos ExtraBold" panose="020B0004020202020204" pitchFamily="34" charset="0"/>
              </a:rPr>
              <a:t>whakautu</a:t>
            </a:r>
            <a:r>
              <a:rPr lang="en-US" sz="1400">
                <a:solidFill>
                  <a:prstClr val="black"/>
                </a:solidFill>
                <a:latin typeface="Aptos ExtraBold" panose="020B0004020202020204" pitchFamily="34" charset="0"/>
              </a:rPr>
              <a:t> ko te...</a:t>
            </a:r>
            <a:endParaRPr kumimoji="0" lang="en-US" sz="1400" b="0" i="0" u="none" strike="noStrike" kern="1200" cap="none" spc="0" normalizeH="0" baseline="0" noProof="0">
              <a:ln>
                <a:noFill/>
              </a:ln>
              <a:solidFill>
                <a:prstClr val="black"/>
              </a:solidFill>
              <a:effectLst/>
              <a:uLnTx/>
              <a:uFillTx/>
              <a:latin typeface="Aptos ExtraBold"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ptos ExtraBold" panose="020B0004020202020204" pitchFamily="34" charset="0"/>
            </a:endParaRPr>
          </a:p>
          <a:p>
            <a:pPr lvl="0"/>
            <a:r>
              <a:rPr lang="fi-FI" sz="1400">
                <a:solidFill>
                  <a:srgbClr val="00B050"/>
                </a:solidFill>
                <a:latin typeface="Aptos ExtraBold" panose="020B0004020202020204" pitchFamily="34" charset="0"/>
              </a:rPr>
              <a:t>1</a:t>
            </a:r>
            <a:r>
              <a:rPr lang="fi-FI" sz="1400">
                <a:solidFill>
                  <a:prstClr val="black"/>
                </a:solidFill>
                <a:latin typeface="Aptos ExtraBold" panose="020B0004020202020204" pitchFamily="34" charset="0"/>
              </a:rPr>
              <a:t> – kia mau ō ringa ki te </a:t>
            </a:r>
            <a:r>
              <a:rPr lang="fi-FI" sz="1400">
                <a:solidFill>
                  <a:srgbClr val="00B050"/>
                </a:solidFill>
                <a:latin typeface="Aptos ExtraBold" panose="020B0004020202020204" pitchFamily="34" charset="0"/>
              </a:rPr>
              <a:t>HOPE!</a:t>
            </a:r>
          </a:p>
          <a:p>
            <a:pPr lvl="0"/>
            <a:r>
              <a:rPr lang="fi-FI" sz="1400">
                <a:solidFill>
                  <a:schemeClr val="accent1"/>
                </a:solidFill>
                <a:latin typeface="Aptos ExtraBold" panose="020B0004020202020204" pitchFamily="34" charset="0"/>
              </a:rPr>
              <a:t>2</a:t>
            </a:r>
            <a:r>
              <a:rPr lang="fi-FI" sz="1400">
                <a:solidFill>
                  <a:prstClr val="black"/>
                </a:solidFill>
                <a:latin typeface="Aptos ExtraBold" panose="020B0004020202020204" pitchFamily="34" charset="0"/>
              </a:rPr>
              <a:t> – kia tū ō ringa ki te </a:t>
            </a:r>
            <a:r>
              <a:rPr lang="fi-FI" sz="1400">
                <a:solidFill>
                  <a:schemeClr val="accent1"/>
                </a:solidFill>
                <a:latin typeface="Aptos ExtraBold" panose="020B0004020202020204" pitchFamily="34" charset="0"/>
              </a:rPr>
              <a:t>RANGI!</a:t>
            </a:r>
            <a:r>
              <a:rPr kumimoji="0" lang="en-US" sz="1400" b="0" i="0" u="none" strike="noStrike" kern="1200" cap="none" spc="0" normalizeH="0" baseline="0" noProof="0">
                <a:ln>
                  <a:noFill/>
                </a:ln>
                <a:solidFill>
                  <a:prstClr val="black"/>
                </a:solidFill>
                <a:effectLst/>
                <a:uLnTx/>
                <a:uFillTx/>
                <a:latin typeface="Aptos ExtraBold" panose="020B0004020202020204" pitchFamily="34" charset="0"/>
              </a:rPr>
              <a:t> </a:t>
            </a:r>
          </a:p>
          <a:p>
            <a:pPr lvl="0"/>
            <a:r>
              <a:rPr lang="en-US" sz="1400">
                <a:solidFill>
                  <a:srgbClr val="C00000"/>
                </a:solidFill>
                <a:latin typeface="Aptos ExtraBold" panose="020B0004020202020204" pitchFamily="34" charset="0"/>
              </a:rPr>
              <a:t>3</a:t>
            </a:r>
            <a:r>
              <a:rPr lang="en-US" sz="1400">
                <a:solidFill>
                  <a:prstClr val="black"/>
                </a:solidFill>
                <a:latin typeface="Aptos ExtraBold" panose="020B0004020202020204" pitchFamily="34" charset="0"/>
              </a:rPr>
              <a:t> – kia </a:t>
            </a:r>
            <a:r>
              <a:rPr lang="en-US" sz="1400" err="1">
                <a:solidFill>
                  <a:prstClr val="black"/>
                </a:solidFill>
                <a:latin typeface="Aptos ExtraBold" panose="020B0004020202020204" pitchFamily="34" charset="0"/>
              </a:rPr>
              <a:t>hoatu</a:t>
            </a:r>
            <a:r>
              <a:rPr lang="en-US" sz="1400">
                <a:solidFill>
                  <a:prstClr val="black"/>
                </a:solidFill>
                <a:latin typeface="Aptos ExtraBold" panose="020B0004020202020204" pitchFamily="34" charset="0"/>
              </a:rPr>
              <a:t> ō </a:t>
            </a:r>
            <a:r>
              <a:rPr lang="en-US" sz="1400" err="1">
                <a:solidFill>
                  <a:prstClr val="black"/>
                </a:solidFill>
                <a:latin typeface="Aptos ExtraBold" panose="020B0004020202020204" pitchFamily="34" charset="0"/>
              </a:rPr>
              <a:t>ringa</a:t>
            </a:r>
            <a:r>
              <a:rPr lang="en-US" sz="1400">
                <a:solidFill>
                  <a:prstClr val="black"/>
                </a:solidFill>
                <a:latin typeface="Aptos ExtraBold" panose="020B0004020202020204" pitchFamily="34" charset="0"/>
              </a:rPr>
              <a:t> ki </a:t>
            </a:r>
            <a:r>
              <a:rPr lang="en-US" sz="1400" err="1">
                <a:solidFill>
                  <a:prstClr val="black"/>
                </a:solidFill>
                <a:latin typeface="Aptos ExtraBold" panose="020B0004020202020204" pitchFamily="34" charset="0"/>
              </a:rPr>
              <a:t>tō</a:t>
            </a:r>
            <a:r>
              <a:rPr lang="en-US" sz="1400">
                <a:solidFill>
                  <a:prstClr val="black"/>
                </a:solidFill>
                <a:latin typeface="Aptos ExtraBold" panose="020B0004020202020204" pitchFamily="34" charset="0"/>
              </a:rPr>
              <a:t> </a:t>
            </a:r>
            <a:r>
              <a:rPr lang="en-US" sz="1400">
                <a:solidFill>
                  <a:srgbClr val="C00000"/>
                </a:solidFill>
                <a:latin typeface="Aptos ExtraBold" panose="020B0004020202020204" pitchFamily="34" charset="0"/>
              </a:rPr>
              <a:t>UPOKO!</a:t>
            </a:r>
            <a:endParaRPr kumimoji="0" lang="en-NZ" sz="1400" b="0" i="0" u="none" strike="noStrike" kern="1200" cap="none" spc="0" normalizeH="0" baseline="0" noProof="0">
              <a:ln>
                <a:noFill/>
              </a:ln>
              <a:solidFill>
                <a:srgbClr val="C00000"/>
              </a:solidFill>
              <a:effectLst/>
              <a:uLnTx/>
              <a:uFillTx/>
              <a:latin typeface="Aptos ExtraBold" panose="020B0004020202020204" pitchFamily="34" charset="0"/>
            </a:endParaRPr>
          </a:p>
        </p:txBody>
      </p:sp>
      <p:sp>
        <p:nvSpPr>
          <p:cNvPr id="9" name="TextBox 8">
            <a:extLst>
              <a:ext uri="{FF2B5EF4-FFF2-40B4-BE49-F238E27FC236}">
                <a16:creationId xmlns:a16="http://schemas.microsoft.com/office/drawing/2014/main" id="{83BD749E-5F46-4634-FAD2-EA14FCB5A0ED}"/>
              </a:ext>
            </a:extLst>
          </p:cNvPr>
          <p:cNvSpPr txBox="1">
            <a:spLocks noGrp="1" noRot="1" noMove="1" noResize="1" noEditPoints="1" noAdjustHandles="1" noChangeArrowheads="1" noChangeShapeType="1"/>
          </p:cNvSpPr>
          <p:nvPr/>
        </p:nvSpPr>
        <p:spPr>
          <a:xfrm>
            <a:off x="4366366" y="832168"/>
            <a:ext cx="2590019" cy="646331"/>
          </a:xfrm>
          <a:prstGeom prst="rect">
            <a:avLst/>
          </a:prstGeom>
          <a:noFill/>
        </p:spPr>
        <p:txBody>
          <a:bodyPr wrap="square">
            <a:spAutoFit/>
          </a:bodyPr>
          <a:lstStyle/>
          <a:p>
            <a:pPr lvl="0" algn="ctr"/>
            <a:r>
              <a:rPr lang="en-US" sz="3600" err="1">
                <a:solidFill>
                  <a:prstClr val="black"/>
                </a:solidFill>
                <a:latin typeface="Aptos ExtraBold" panose="020B0004020202020204" pitchFamily="34" charset="0"/>
              </a:rPr>
              <a:t>Pātai</a:t>
            </a:r>
            <a:r>
              <a:rPr lang="en-US" sz="3600">
                <a:solidFill>
                  <a:prstClr val="black"/>
                </a:solidFill>
                <a:latin typeface="Aptos ExtraBold" panose="020B0004020202020204" pitchFamily="34" charset="0"/>
              </a:rPr>
              <a:t> 5</a:t>
            </a:r>
            <a:endParaRPr kumimoji="0" lang="en-NZ" sz="3200" b="0" i="0" u="none" strike="noStrike" kern="1200" cap="none" spc="0" normalizeH="0" baseline="0" noProof="0">
              <a:ln>
                <a:noFill/>
              </a:ln>
              <a:solidFill>
                <a:prstClr val="black"/>
              </a:solidFill>
              <a:effectLst/>
              <a:uLnTx/>
              <a:uFillTx/>
              <a:latin typeface="Aptos ExtraBold" panose="020B0004020202020204" pitchFamily="34" charset="0"/>
            </a:endParaRPr>
          </a:p>
        </p:txBody>
      </p:sp>
    </p:spTree>
    <p:extLst>
      <p:ext uri="{BB962C8B-B14F-4D97-AF65-F5344CB8AC3E}">
        <p14:creationId xmlns:p14="http://schemas.microsoft.com/office/powerpoint/2010/main" val="107741665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0E3536-F6B7-40DD-BD8A-3D5947C1819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3993179-7043-69BE-0B71-939058FEDA21}"/>
              </a:ext>
            </a:extLst>
          </p:cNvPr>
          <p:cNvSpPr>
            <a:spLocks noGrp="1" noRot="1" noMove="1" noResize="1" noEditPoints="1" noAdjustHandles="1" noChangeArrowheads="1" noChangeShapeType="1"/>
          </p:cNvSpPr>
          <p:nvPr/>
        </p:nvSpPr>
        <p:spPr>
          <a:xfrm>
            <a:off x="2298700" y="2019298"/>
            <a:ext cx="7569200" cy="281940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NZ" sz="8000" b="1">
                <a:ln w="25400">
                  <a:solidFill>
                    <a:prstClr val="black"/>
                  </a:solidFill>
                  <a:prstDash val="solid"/>
                </a:ln>
                <a:solidFill>
                  <a:prstClr val="white"/>
                </a:solidFill>
                <a:effectLst>
                  <a:outerShdw dist="38100" dir="2700000" algn="tl" rotWithShape="0">
                    <a:prstClr val="black"/>
                  </a:outerShdw>
                </a:effectLst>
              </a:rPr>
              <a:t>Anei te </a:t>
            </a:r>
            <a:r>
              <a:rPr lang="en-NZ" sz="8000" b="1" err="1">
                <a:ln w="25400">
                  <a:solidFill>
                    <a:prstClr val="black"/>
                  </a:solidFill>
                  <a:prstDash val="solid"/>
                </a:ln>
                <a:solidFill>
                  <a:prstClr val="white"/>
                </a:solidFill>
                <a:effectLst>
                  <a:outerShdw dist="38100" dir="2700000" algn="tl" rotWithShape="0">
                    <a:prstClr val="black"/>
                  </a:outerShdw>
                </a:effectLst>
              </a:rPr>
              <a:t>whakautu</a:t>
            </a:r>
            <a:r>
              <a:rPr lang="en-NZ" sz="8000" b="1">
                <a:ln w="25400">
                  <a:solidFill>
                    <a:prstClr val="black"/>
                  </a:solidFill>
                  <a:prstDash val="solid"/>
                </a:ln>
                <a:solidFill>
                  <a:prstClr val="white"/>
                </a:solidFill>
                <a:effectLst>
                  <a:outerShdw dist="38100" dir="2700000" algn="tl" rotWithShape="0">
                    <a:prstClr val="black"/>
                  </a:outerShdw>
                </a:effectLst>
              </a:rPr>
              <a:t>...</a:t>
            </a:r>
            <a:endParaRPr kumimoji="0" lang="en-NZ" sz="8000" b="1" i="0" u="none" strike="noStrike" kern="1200" cap="none" spc="0" normalizeH="0" baseline="0" noProof="0">
              <a:ln w="25400">
                <a:solidFill>
                  <a:prstClr val="black"/>
                </a:solidFill>
                <a:prstDash val="solid"/>
              </a:ln>
              <a:solidFill>
                <a:prstClr val="white"/>
              </a:solidFill>
              <a:effectLst>
                <a:outerShdw dist="38100" dir="2700000" algn="tl" rotWithShape="0">
                  <a:prstClr val="black"/>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370999134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41966-2FF9-FF2C-7AA0-2B37765B689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730608A-02B9-3B64-7DFF-B73949536575}"/>
              </a:ext>
            </a:extLst>
          </p:cNvPr>
          <p:cNvSpPr txBox="1">
            <a:spLocks noGrp="1" noRot="1" noMove="1" noResize="1" noEditPoints="1" noAdjustHandles="1" noChangeArrowheads="1" noChangeShapeType="1"/>
          </p:cNvSpPr>
          <p:nvPr/>
        </p:nvSpPr>
        <p:spPr>
          <a:xfrm>
            <a:off x="2078629" y="1918573"/>
            <a:ext cx="8034743" cy="1077218"/>
          </a:xfrm>
          <a:prstGeom prst="rect">
            <a:avLst/>
          </a:prstGeom>
          <a:noFill/>
        </p:spPr>
        <p:txBody>
          <a:bodyPr wrap="square">
            <a:spAutoFit/>
          </a:bodyPr>
          <a:lstStyle/>
          <a:p>
            <a:pPr lvl="0" algn="ctr"/>
            <a:r>
              <a:rPr lang="en-NZ" sz="3200">
                <a:solidFill>
                  <a:prstClr val="black"/>
                </a:solidFill>
                <a:latin typeface="Aptos ExtraBold" panose="020B0004020202020204" pitchFamily="34" charset="0"/>
              </a:rPr>
              <a:t>He aha hei mahi </a:t>
            </a:r>
            <a:r>
              <a:rPr lang="en-NZ" sz="3200" err="1">
                <a:solidFill>
                  <a:prstClr val="black"/>
                </a:solidFill>
                <a:latin typeface="Aptos ExtraBold" panose="020B0004020202020204" pitchFamily="34" charset="0"/>
              </a:rPr>
              <a:t>māu</a:t>
            </a:r>
            <a:r>
              <a:rPr lang="en-NZ" sz="3200">
                <a:solidFill>
                  <a:prstClr val="black"/>
                </a:solidFill>
                <a:latin typeface="Aptos ExtraBold" panose="020B0004020202020204" pitchFamily="34" charset="0"/>
              </a:rPr>
              <a:t>, i a </a:t>
            </a:r>
            <a:r>
              <a:rPr lang="en-NZ" sz="3200" err="1">
                <a:solidFill>
                  <a:prstClr val="black"/>
                </a:solidFill>
                <a:latin typeface="Aptos ExtraBold" panose="020B0004020202020204" pitchFamily="34" charset="0"/>
              </a:rPr>
              <a:t>koe</a:t>
            </a:r>
            <a:r>
              <a:rPr lang="en-NZ" sz="3200">
                <a:solidFill>
                  <a:prstClr val="black"/>
                </a:solidFill>
                <a:latin typeface="Aptos ExtraBold" panose="020B0004020202020204" pitchFamily="34" charset="0"/>
              </a:rPr>
              <a:t> e whakawhiti ana i te ara rerewhenua?</a:t>
            </a:r>
            <a:endParaRPr kumimoji="0" lang="en-US" sz="3200" b="0" i="0" u="none" strike="noStrike" kern="1200" cap="none" spc="0" normalizeH="0" baseline="0" noProof="0">
              <a:ln>
                <a:noFill/>
              </a:ln>
              <a:solidFill>
                <a:prstClr val="black"/>
              </a:solidFill>
              <a:effectLst/>
              <a:uLnTx/>
              <a:uFillTx/>
              <a:latin typeface="Aptos ExtraBold" panose="020B0004020202020204" pitchFamily="34" charset="0"/>
            </a:endParaRPr>
          </a:p>
        </p:txBody>
      </p:sp>
      <p:sp>
        <p:nvSpPr>
          <p:cNvPr id="4" name="TextBox 3">
            <a:extLst>
              <a:ext uri="{FF2B5EF4-FFF2-40B4-BE49-F238E27FC236}">
                <a16:creationId xmlns:a16="http://schemas.microsoft.com/office/drawing/2014/main" id="{744D543B-CD66-8EC9-BFCD-10C066AF0036}"/>
              </a:ext>
            </a:extLst>
          </p:cNvPr>
          <p:cNvSpPr txBox="1">
            <a:spLocks noGrp="1" noRot="1" noMove="1" noResize="1" noEditPoints="1" noAdjustHandles="1" noChangeArrowheads="1" noChangeShapeType="1"/>
          </p:cNvSpPr>
          <p:nvPr/>
        </p:nvSpPr>
        <p:spPr>
          <a:xfrm>
            <a:off x="1145894" y="3254555"/>
            <a:ext cx="8241174" cy="2648534"/>
          </a:xfrm>
          <a:prstGeom prst="rect">
            <a:avLst/>
          </a:prstGeom>
          <a:solidFill>
            <a:srgbClr val="FFFFFF">
              <a:alpha val="80000"/>
            </a:srgbClr>
          </a:solidFill>
        </p:spPr>
        <p:txBody>
          <a:bodyPr wrap="square" anchor="ctr" anchorCtr="0">
            <a:noAutofit/>
          </a:bodyPr>
          <a:lstStyle/>
          <a:p>
            <a:pPr marL="601200" lvl="0" indent="-457200">
              <a:spcBef>
                <a:spcPts val="600"/>
              </a:spcBef>
              <a:buFont typeface="+mj-lt"/>
              <a:buAutoNum type="arabicPeriod"/>
            </a:pPr>
            <a:r>
              <a:rPr lang="en-NZ" sz="2400">
                <a:solidFill>
                  <a:schemeClr val="bg1">
                    <a:lumMod val="50000"/>
                  </a:schemeClr>
                </a:solidFill>
                <a:latin typeface="Aptos ExtraBold" panose="020B0004020202020204" pitchFamily="34" charset="0"/>
              </a:rPr>
              <a:t>Kia </a:t>
            </a:r>
            <a:r>
              <a:rPr lang="en-NZ" sz="2400" err="1">
                <a:solidFill>
                  <a:schemeClr val="bg1">
                    <a:lumMod val="50000"/>
                  </a:schemeClr>
                </a:solidFill>
                <a:latin typeface="Aptos ExtraBold" panose="020B0004020202020204" pitchFamily="34" charset="0"/>
              </a:rPr>
              <a:t>tere</a:t>
            </a:r>
            <a:r>
              <a:rPr lang="en-NZ" sz="2400">
                <a:solidFill>
                  <a:schemeClr val="bg1">
                    <a:lumMod val="50000"/>
                  </a:schemeClr>
                </a:solidFill>
                <a:latin typeface="Aptos ExtraBold" panose="020B0004020202020204" pitchFamily="34" charset="0"/>
              </a:rPr>
              <a:t> te whakawhiti </a:t>
            </a:r>
            <a:r>
              <a:rPr lang="en-NZ" sz="2400" err="1">
                <a:solidFill>
                  <a:schemeClr val="bg1">
                    <a:lumMod val="50000"/>
                  </a:schemeClr>
                </a:solidFill>
                <a:latin typeface="Aptos ExtraBold" panose="020B0004020202020204" pitchFamily="34" charset="0"/>
              </a:rPr>
              <a:t>atu</a:t>
            </a:r>
            <a:r>
              <a:rPr lang="en-NZ" sz="2400">
                <a:solidFill>
                  <a:schemeClr val="bg1">
                    <a:lumMod val="50000"/>
                  </a:schemeClr>
                </a:solidFill>
                <a:latin typeface="Aptos ExtraBold" panose="020B0004020202020204" pitchFamily="34" charset="0"/>
              </a:rPr>
              <a:t> i </a:t>
            </a:r>
            <a:r>
              <a:rPr lang="en-NZ" sz="2400" err="1">
                <a:solidFill>
                  <a:schemeClr val="bg1">
                    <a:lumMod val="50000"/>
                  </a:schemeClr>
                </a:solidFill>
                <a:latin typeface="Aptos ExtraBold" panose="020B0004020202020204" pitchFamily="34" charset="0"/>
              </a:rPr>
              <a:t>mua</a:t>
            </a:r>
            <a:r>
              <a:rPr lang="en-NZ" sz="2400">
                <a:solidFill>
                  <a:schemeClr val="bg1">
                    <a:lumMod val="50000"/>
                  </a:schemeClr>
                </a:solidFill>
                <a:latin typeface="Aptos ExtraBold" panose="020B0004020202020204" pitchFamily="34" charset="0"/>
              </a:rPr>
              <a:t> i te </a:t>
            </a:r>
            <a:r>
              <a:rPr lang="en-NZ" sz="2400" err="1">
                <a:solidFill>
                  <a:schemeClr val="bg1">
                    <a:lumMod val="50000"/>
                  </a:schemeClr>
                </a:solidFill>
                <a:latin typeface="Aptos ExtraBold" panose="020B0004020202020204" pitchFamily="34" charset="0"/>
              </a:rPr>
              <a:t>haerenga</a:t>
            </a:r>
            <a:r>
              <a:rPr lang="en-NZ" sz="2400">
                <a:solidFill>
                  <a:schemeClr val="bg1">
                    <a:lumMod val="50000"/>
                  </a:schemeClr>
                </a:solidFill>
                <a:latin typeface="Aptos ExtraBold" panose="020B0004020202020204" pitchFamily="34" charset="0"/>
              </a:rPr>
              <a:t> mai o te rerewhenua</a:t>
            </a:r>
          </a:p>
          <a:p>
            <a:pPr marL="601200" lvl="0" indent="-457200">
              <a:spcBef>
                <a:spcPts val="600"/>
              </a:spcBef>
              <a:buFont typeface="+mj-lt"/>
              <a:buAutoNum type="arabicPeriod"/>
            </a:pPr>
            <a:r>
              <a:rPr lang="pt-BR" sz="2400">
                <a:solidFill>
                  <a:schemeClr val="bg1">
                    <a:lumMod val="50000"/>
                  </a:schemeClr>
                </a:solidFill>
                <a:latin typeface="Aptos ExtraBold" panose="020B0004020202020204" pitchFamily="34" charset="0"/>
              </a:rPr>
              <a:t>Kia whakawhiti i te ara i te wā e kā ana ngā tūrama, e tangi ana hoki ngā pere</a:t>
            </a:r>
          </a:p>
          <a:p>
            <a:pPr marL="601200" lvl="0" indent="-457200">
              <a:spcBef>
                <a:spcPts val="600"/>
              </a:spcBef>
              <a:buFont typeface="+mj-lt"/>
              <a:buAutoNum type="arabicPeriod"/>
            </a:pPr>
            <a:r>
              <a:rPr lang="en-NZ" sz="2400" err="1">
                <a:solidFill>
                  <a:srgbClr val="00B050"/>
                </a:solidFill>
                <a:latin typeface="Aptos ExtraBold" panose="020B0004020202020204" pitchFamily="34" charset="0"/>
              </a:rPr>
              <a:t>Tautū</a:t>
            </a:r>
            <a:r>
              <a:rPr lang="en-NZ" sz="2400">
                <a:solidFill>
                  <a:srgbClr val="00B050"/>
                </a:solidFill>
                <a:latin typeface="Aptos ExtraBold" panose="020B0004020202020204" pitchFamily="34" charset="0"/>
              </a:rPr>
              <a:t>, </a:t>
            </a:r>
            <a:r>
              <a:rPr lang="en-NZ" sz="2400" err="1">
                <a:solidFill>
                  <a:srgbClr val="00B050"/>
                </a:solidFill>
                <a:latin typeface="Aptos ExtraBold" panose="020B0004020202020204" pitchFamily="34" charset="0"/>
              </a:rPr>
              <a:t>titiro</a:t>
            </a:r>
            <a:r>
              <a:rPr lang="en-NZ" sz="2400">
                <a:solidFill>
                  <a:srgbClr val="00B050"/>
                </a:solidFill>
                <a:latin typeface="Aptos ExtraBold" panose="020B0004020202020204" pitchFamily="34" charset="0"/>
              </a:rPr>
              <a:t> ki ngā taha e </a:t>
            </a:r>
            <a:r>
              <a:rPr lang="en-NZ" sz="2400" err="1">
                <a:solidFill>
                  <a:srgbClr val="00B050"/>
                </a:solidFill>
                <a:latin typeface="Aptos ExtraBold" panose="020B0004020202020204" pitchFamily="34" charset="0"/>
              </a:rPr>
              <a:t>rua</a:t>
            </a:r>
            <a:r>
              <a:rPr lang="en-NZ" sz="2400">
                <a:solidFill>
                  <a:srgbClr val="00B050"/>
                </a:solidFill>
                <a:latin typeface="Aptos ExtraBold" panose="020B0004020202020204" pitchFamily="34" charset="0"/>
              </a:rPr>
              <a:t> me te </a:t>
            </a:r>
            <a:r>
              <a:rPr lang="en-NZ" sz="2400" err="1">
                <a:solidFill>
                  <a:srgbClr val="00B050"/>
                </a:solidFill>
                <a:latin typeface="Aptos ExtraBold" panose="020B0004020202020204" pitchFamily="34" charset="0"/>
              </a:rPr>
              <a:t>whakarongo</a:t>
            </a:r>
            <a:r>
              <a:rPr lang="en-NZ" sz="2400">
                <a:solidFill>
                  <a:srgbClr val="00B050"/>
                </a:solidFill>
                <a:latin typeface="Aptos ExtraBold" panose="020B0004020202020204" pitchFamily="34" charset="0"/>
              </a:rPr>
              <a:t> kia kitea </a:t>
            </a:r>
            <a:r>
              <a:rPr lang="en-NZ" sz="2400" err="1">
                <a:solidFill>
                  <a:srgbClr val="00B050"/>
                </a:solidFill>
                <a:latin typeface="Aptos ExtraBold" panose="020B0004020202020204" pitchFamily="34" charset="0"/>
              </a:rPr>
              <a:t>kāore</a:t>
            </a:r>
            <a:r>
              <a:rPr lang="en-NZ" sz="2400">
                <a:solidFill>
                  <a:srgbClr val="00B050"/>
                </a:solidFill>
                <a:latin typeface="Aptos ExtraBold" panose="020B0004020202020204" pitchFamily="34" charset="0"/>
              </a:rPr>
              <a:t> he rerewhenua e ahu mai ana </a:t>
            </a:r>
            <a:r>
              <a:rPr lang="en-NZ" sz="2400" b="1">
                <a:solidFill>
                  <a:srgbClr val="00B050"/>
                </a:solidFill>
                <a:latin typeface="Arial Rounded MT Bold" panose="020F0704030504030204" pitchFamily="34" charset="0"/>
              </a:rPr>
              <a:t>✓✓✓</a:t>
            </a:r>
            <a:endParaRPr kumimoji="0" lang="en-US" sz="2400" b="0" i="0" u="none" strike="noStrike" kern="1200" cap="none" spc="0" normalizeH="0" baseline="0" noProof="0">
              <a:ln>
                <a:noFill/>
              </a:ln>
              <a:solidFill>
                <a:srgbClr val="00B050"/>
              </a:solidFill>
              <a:effectLst/>
              <a:uLnTx/>
              <a:uFillTx/>
              <a:latin typeface="Aptos ExtraBold" panose="020B0004020202020204" pitchFamily="34" charset="0"/>
            </a:endParaRPr>
          </a:p>
        </p:txBody>
      </p:sp>
      <p:sp>
        <p:nvSpPr>
          <p:cNvPr id="6" name="TextBox 5">
            <a:extLst>
              <a:ext uri="{FF2B5EF4-FFF2-40B4-BE49-F238E27FC236}">
                <a16:creationId xmlns:a16="http://schemas.microsoft.com/office/drawing/2014/main" id="{52E4DD80-24C4-23E3-E963-0039723AF702}"/>
              </a:ext>
            </a:extLst>
          </p:cNvPr>
          <p:cNvSpPr txBox="1">
            <a:spLocks noGrp="1" noRot="1" noMove="1" noResize="1" noEditPoints="1" noAdjustHandles="1" noChangeArrowheads="1" noChangeShapeType="1"/>
          </p:cNvSpPr>
          <p:nvPr/>
        </p:nvSpPr>
        <p:spPr>
          <a:xfrm>
            <a:off x="10001796" y="0"/>
            <a:ext cx="2268582"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NZ" sz="1400" b="0" i="0" u="none" strike="noStrike" kern="1200" cap="none" spc="0" normalizeH="0" baseline="0" noProof="0">
                <a:ln>
                  <a:noFill/>
                </a:ln>
                <a:solidFill>
                  <a:srgbClr val="4472C4">
                    <a:lumMod val="40000"/>
                    <a:lumOff val="60000"/>
                  </a:srgbClr>
                </a:solidFill>
                <a:effectLst/>
                <a:uLnTx/>
                <a:uFillTx/>
                <a:latin typeface="Arial Rounded MT Bold" panose="020F0704030504030204" pitchFamily="34" charset="0"/>
                <a:ea typeface="+mn-ea"/>
                <a:cs typeface="+mn-cs"/>
              </a:rPr>
              <a:t>Flaticons by pikepicture</a:t>
            </a:r>
          </a:p>
        </p:txBody>
      </p:sp>
      <p:sp>
        <p:nvSpPr>
          <p:cNvPr id="9" name="TextBox 8">
            <a:extLst>
              <a:ext uri="{FF2B5EF4-FFF2-40B4-BE49-F238E27FC236}">
                <a16:creationId xmlns:a16="http://schemas.microsoft.com/office/drawing/2014/main" id="{4E480BE0-0A73-7B37-F236-75D056BCAE10}"/>
              </a:ext>
            </a:extLst>
          </p:cNvPr>
          <p:cNvSpPr txBox="1">
            <a:spLocks noGrp="1" noRot="1" noMove="1" noResize="1" noEditPoints="1" noAdjustHandles="1" noChangeArrowheads="1" noChangeShapeType="1"/>
          </p:cNvSpPr>
          <p:nvPr/>
        </p:nvSpPr>
        <p:spPr>
          <a:xfrm>
            <a:off x="4366366" y="832168"/>
            <a:ext cx="2590019" cy="646331"/>
          </a:xfrm>
          <a:prstGeom prst="rect">
            <a:avLst/>
          </a:prstGeom>
          <a:noFill/>
        </p:spPr>
        <p:txBody>
          <a:bodyPr wrap="square">
            <a:spAutoFit/>
          </a:bodyPr>
          <a:lstStyle/>
          <a:p>
            <a:pPr lvl="0" algn="ctr"/>
            <a:r>
              <a:rPr lang="en-US" sz="3600" err="1">
                <a:solidFill>
                  <a:prstClr val="black"/>
                </a:solidFill>
                <a:latin typeface="Aptos ExtraBold" panose="020B0004020202020204" pitchFamily="34" charset="0"/>
              </a:rPr>
              <a:t>Pātai</a:t>
            </a:r>
            <a:r>
              <a:rPr lang="en-US" sz="3600">
                <a:solidFill>
                  <a:prstClr val="black"/>
                </a:solidFill>
                <a:latin typeface="Aptos ExtraBold" panose="020B0004020202020204" pitchFamily="34" charset="0"/>
              </a:rPr>
              <a:t> 5</a:t>
            </a:r>
            <a:endParaRPr kumimoji="0" lang="en-NZ" sz="3200" b="0" i="0" u="none" strike="noStrike" kern="1200" cap="none" spc="0" normalizeH="0" baseline="0" noProof="0">
              <a:ln>
                <a:noFill/>
              </a:ln>
              <a:solidFill>
                <a:prstClr val="black"/>
              </a:solidFill>
              <a:effectLst/>
              <a:uLnTx/>
              <a:uFillTx/>
              <a:latin typeface="Aptos ExtraBold" panose="020B0004020202020204" pitchFamily="34" charset="0"/>
            </a:endParaRPr>
          </a:p>
        </p:txBody>
      </p:sp>
      <p:pic>
        <p:nvPicPr>
          <p:cNvPr id="3" name="Picture 2">
            <a:extLst>
              <a:ext uri="{FF2B5EF4-FFF2-40B4-BE49-F238E27FC236}">
                <a16:creationId xmlns:a16="http://schemas.microsoft.com/office/drawing/2014/main" id="{148465EE-E20D-EDF3-7886-BDE01EE9B66D}"/>
              </a:ext>
            </a:extLst>
          </p:cNvPr>
          <p:cNvPicPr>
            <a:picLocks noGrp="1" noRot="1" noMove="1" noResize="1" noEditPoints="1" noAdjustHandles="1" noChangeArrowheads="1" noChangeShapeType="1" noCrop="1"/>
          </p:cNvPicPr>
          <p:nvPr/>
        </p:nvPicPr>
        <p:blipFill rotWithShape="1">
          <a:blip r:embed="rId3" cstate="email">
            <a:extLst>
              <a:ext uri="{28A0092B-C50C-407E-A947-70E740481C1C}">
                <a14:useLocalDpi xmlns:a14="http://schemas.microsoft.com/office/drawing/2010/main"/>
              </a:ext>
            </a:extLst>
          </a:blip>
          <a:srcRect b="-1106"/>
          <a:stretch/>
        </p:blipFill>
        <p:spPr>
          <a:xfrm>
            <a:off x="9851916" y="3111680"/>
            <a:ext cx="1194190" cy="3060520"/>
          </a:xfrm>
          <a:prstGeom prst="rect">
            <a:avLst/>
          </a:prstGeom>
          <a:effectLst>
            <a:outerShdw blurRad="76200" dist="12700" dir="2400000" sy="-23000" kx="-800400" algn="bl" rotWithShape="0">
              <a:prstClr val="black">
                <a:alpha val="20000"/>
              </a:prstClr>
            </a:outerShdw>
          </a:effectLst>
        </p:spPr>
      </p:pic>
    </p:spTree>
    <p:extLst>
      <p:ext uri="{BB962C8B-B14F-4D97-AF65-F5344CB8AC3E}">
        <p14:creationId xmlns:p14="http://schemas.microsoft.com/office/powerpoint/2010/main" val="56344230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EC23CB6-2899-ACC7-4F6D-10A7C4BF6CD1}"/>
              </a:ext>
            </a:extLst>
          </p:cNvPr>
          <p:cNvSpPr>
            <a:spLocks noGrp="1" noRot="1" noMove="1" noResize="1" noEditPoints="1" noAdjustHandles="1" noChangeArrowheads="1" noChangeShapeType="1"/>
          </p:cNvSpPr>
          <p:nvPr/>
        </p:nvSpPr>
        <p:spPr>
          <a:xfrm>
            <a:off x="0" y="5667375"/>
            <a:ext cx="12192000" cy="876300"/>
          </a:xfrm>
          <a:prstGeom prst="rect">
            <a:avLst/>
          </a:prstGeom>
          <a:blipFill dpi="0" rotWithShape="1">
            <a:blip r:embed="rId3">
              <a:extLst>
                <a:ext uri="{BEBA8EAE-BF5A-486C-A8C5-ECC9F3942E4B}">
                  <a14:imgProps xmlns:a14="http://schemas.microsoft.com/office/drawing/2010/main">
                    <a14:imgLayer r:embed="rId4">
                      <a14:imgEffect>
                        <a14:brightnessContrast contrast="-40000"/>
                      </a14:imgEffect>
                    </a14:imgLayer>
                  </a14:imgProps>
                </a:ext>
              </a:extLst>
            </a:blip>
            <a:srcRect/>
            <a:tile tx="596900" ty="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NZ"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A6E56B6D-D8DD-5692-DC11-BE6E2F15AF40}"/>
              </a:ext>
            </a:extLst>
          </p:cNvPr>
          <p:cNvPicPr>
            <a:picLocks noGrp="1" noRot="1" noChangeAspect="1" noMove="1" noResize="1" noEditPoints="1" noAdjustHandles="1" noChangeArrowheads="1" noChangeShapeType="1" noCrop="1"/>
          </p:cNvPicPr>
          <p:nvPr/>
        </p:nvPicPr>
        <p:blipFill>
          <a:blip r:embed="rId5" cstate="email">
            <a:extLst>
              <a:ext uri="{28A0092B-C50C-407E-A947-70E740481C1C}">
                <a14:useLocalDpi xmlns:a14="http://schemas.microsoft.com/office/drawing/2010/main"/>
              </a:ext>
            </a:extLst>
          </a:blip>
          <a:stretch>
            <a:fillRect/>
          </a:stretch>
        </p:blipFill>
        <p:spPr>
          <a:xfrm>
            <a:off x="0" y="5763322"/>
            <a:ext cx="12192000" cy="180109"/>
          </a:xfrm>
          <a:prstGeom prst="rect">
            <a:avLst/>
          </a:prstGeom>
        </p:spPr>
      </p:pic>
      <p:pic>
        <p:nvPicPr>
          <p:cNvPr id="7" name="Picture 6" descr="A train on the tracks&#10;&#10;Description automatically generated">
            <a:extLst>
              <a:ext uri="{FF2B5EF4-FFF2-40B4-BE49-F238E27FC236}">
                <a16:creationId xmlns:a16="http://schemas.microsoft.com/office/drawing/2014/main" id="{89C34952-B3DA-B08E-03C6-7EF47E6D93E0}"/>
              </a:ext>
            </a:extLst>
          </p:cNvPr>
          <p:cNvPicPr>
            <a:picLocks noGrp="1" noRot="1" noChangeAspect="1" noMove="1" noResize="1" noEditPoints="1" noAdjustHandles="1" noChangeArrowheads="1" noChangeShapeType="1" noCrop="1"/>
          </p:cNvPicPr>
          <p:nvPr/>
        </p:nvPicPr>
        <p:blipFill rotWithShape="1">
          <a:blip r:embed="rId6" cstate="email">
            <a:extLst>
              <a:ext uri="{28A0092B-C50C-407E-A947-70E740481C1C}">
                <a14:useLocalDpi xmlns:a14="http://schemas.microsoft.com/office/drawing/2010/main"/>
              </a:ext>
            </a:extLst>
          </a:blip>
          <a:srcRect/>
          <a:stretch/>
        </p:blipFill>
        <p:spPr>
          <a:xfrm>
            <a:off x="7749134" y="6239944"/>
            <a:ext cx="2524126" cy="180975"/>
          </a:xfrm>
          <a:prstGeom prst="rect">
            <a:avLst/>
          </a:prstGeom>
        </p:spPr>
      </p:pic>
      <p:pic>
        <p:nvPicPr>
          <p:cNvPr id="8" name="Picture 7" descr="A train on the tracks&#10;&#10;Description automatically generated">
            <a:extLst>
              <a:ext uri="{FF2B5EF4-FFF2-40B4-BE49-F238E27FC236}">
                <a16:creationId xmlns:a16="http://schemas.microsoft.com/office/drawing/2014/main" id="{34F1AFA1-1775-2DDD-48CA-EE7D54BEA566}"/>
              </a:ext>
            </a:extLst>
          </p:cNvPr>
          <p:cNvPicPr>
            <a:picLocks noGrp="1" noRot="1" noChangeAspect="1" noMove="1" noResize="1" noEditPoints="1" noAdjustHandles="1" noChangeArrowheads="1" noChangeShapeType="1" noCrop="1"/>
          </p:cNvPicPr>
          <p:nvPr/>
        </p:nvPicPr>
        <p:blipFill rotWithShape="1">
          <a:blip r:embed="rId6" cstate="email">
            <a:extLst>
              <a:ext uri="{28A0092B-C50C-407E-A947-70E740481C1C}">
                <a14:useLocalDpi xmlns:a14="http://schemas.microsoft.com/office/drawing/2010/main"/>
              </a:ext>
            </a:extLst>
          </a:blip>
          <a:srcRect/>
          <a:stretch/>
        </p:blipFill>
        <p:spPr>
          <a:xfrm>
            <a:off x="5370688" y="6239944"/>
            <a:ext cx="2524126" cy="180975"/>
          </a:xfrm>
          <a:prstGeom prst="rect">
            <a:avLst/>
          </a:prstGeom>
        </p:spPr>
      </p:pic>
      <p:pic>
        <p:nvPicPr>
          <p:cNvPr id="9" name="Picture 8" descr="A train on the tracks&#10;&#10;Description automatically generated">
            <a:extLst>
              <a:ext uri="{FF2B5EF4-FFF2-40B4-BE49-F238E27FC236}">
                <a16:creationId xmlns:a16="http://schemas.microsoft.com/office/drawing/2014/main" id="{BC71AC62-256D-5325-E69A-88205F514C12}"/>
              </a:ext>
            </a:extLst>
          </p:cNvPr>
          <p:cNvPicPr>
            <a:picLocks noGrp="1" noRot="1" noChangeAspect="1" noMove="1" noResize="1" noEditPoints="1" noAdjustHandles="1" noChangeArrowheads="1" noChangeShapeType="1" noCrop="1"/>
          </p:cNvPicPr>
          <p:nvPr/>
        </p:nvPicPr>
        <p:blipFill rotWithShape="1">
          <a:blip r:embed="rId6" cstate="email">
            <a:extLst>
              <a:ext uri="{28A0092B-C50C-407E-A947-70E740481C1C}">
                <a14:useLocalDpi xmlns:a14="http://schemas.microsoft.com/office/drawing/2010/main"/>
              </a:ext>
            </a:extLst>
          </a:blip>
          <a:srcRect/>
          <a:stretch/>
        </p:blipFill>
        <p:spPr>
          <a:xfrm>
            <a:off x="2041735" y="6239944"/>
            <a:ext cx="2524126" cy="180975"/>
          </a:xfrm>
          <a:prstGeom prst="rect">
            <a:avLst/>
          </a:prstGeom>
        </p:spPr>
      </p:pic>
      <p:pic>
        <p:nvPicPr>
          <p:cNvPr id="10" name="Picture 9" descr="A train on the tracks&#10;&#10;Description automatically generated">
            <a:extLst>
              <a:ext uri="{FF2B5EF4-FFF2-40B4-BE49-F238E27FC236}">
                <a16:creationId xmlns:a16="http://schemas.microsoft.com/office/drawing/2014/main" id="{A55B07DC-2BF2-467B-4583-B4B2FB4AB3AC}"/>
              </a:ext>
            </a:extLst>
          </p:cNvPr>
          <p:cNvPicPr>
            <a:picLocks noGrp="1" noRot="1" noChangeAspect="1" noMove="1" noResize="1" noEditPoints="1" noAdjustHandles="1" noChangeArrowheads="1" noChangeShapeType="1" noCrop="1"/>
          </p:cNvPicPr>
          <p:nvPr/>
        </p:nvPicPr>
        <p:blipFill rotWithShape="1">
          <a:blip r:embed="rId6" cstate="email">
            <a:extLst>
              <a:ext uri="{28A0092B-C50C-407E-A947-70E740481C1C}">
                <a14:useLocalDpi xmlns:a14="http://schemas.microsoft.com/office/drawing/2010/main"/>
              </a:ext>
            </a:extLst>
          </a:blip>
          <a:srcRect/>
          <a:stretch/>
        </p:blipFill>
        <p:spPr>
          <a:xfrm>
            <a:off x="3141837" y="6239944"/>
            <a:ext cx="2524126" cy="180975"/>
          </a:xfrm>
          <a:prstGeom prst="rect">
            <a:avLst/>
          </a:prstGeom>
        </p:spPr>
      </p:pic>
      <p:pic>
        <p:nvPicPr>
          <p:cNvPr id="11" name="Picture 10">
            <a:extLst>
              <a:ext uri="{FF2B5EF4-FFF2-40B4-BE49-F238E27FC236}">
                <a16:creationId xmlns:a16="http://schemas.microsoft.com/office/drawing/2014/main" id="{B377E705-2F56-8829-06C6-ECE84311EBB8}"/>
              </a:ext>
            </a:extLst>
          </p:cNvPr>
          <p:cNvPicPr>
            <a:picLocks noGrp="1" noRot="1" noChangeAspect="1" noMove="1" noResize="1" noEditPoints="1" noAdjustHandles="1" noChangeArrowheads="1" noChangeShapeType="1" noCrop="1"/>
          </p:cNvPicPr>
          <p:nvPr/>
        </p:nvPicPr>
        <p:blipFill>
          <a:blip r:embed="rId5" cstate="email">
            <a:extLst>
              <a:ext uri="{28A0092B-C50C-407E-A947-70E740481C1C}">
                <a14:useLocalDpi xmlns:a14="http://schemas.microsoft.com/office/drawing/2010/main"/>
              </a:ext>
            </a:extLst>
          </a:blip>
          <a:stretch>
            <a:fillRect/>
          </a:stretch>
        </p:blipFill>
        <p:spPr>
          <a:xfrm>
            <a:off x="0" y="6259860"/>
            <a:ext cx="12192000" cy="180109"/>
          </a:xfrm>
          <a:prstGeom prst="rect">
            <a:avLst/>
          </a:prstGeom>
        </p:spPr>
      </p:pic>
      <p:pic>
        <p:nvPicPr>
          <p:cNvPr id="12" name="Picture 11" descr="A yellow train with a person in the driver's seat&#10;&#10;Description automatically generated">
            <a:extLst>
              <a:ext uri="{FF2B5EF4-FFF2-40B4-BE49-F238E27FC236}">
                <a16:creationId xmlns:a16="http://schemas.microsoft.com/office/drawing/2014/main" id="{CCE80CB0-913D-2E96-7BDF-B7AF8DC20536}"/>
              </a:ext>
            </a:extLst>
          </p:cNvPr>
          <p:cNvPicPr>
            <a:picLocks noGrp="1" noRot="1" noChangeAspect="1" noMove="1" noResize="1" noEditPoints="1" noAdjustHandles="1" noChangeArrowheads="1" noChangeShapeType="1" noCrop="1"/>
          </p:cNvPicPr>
          <p:nvPr/>
        </p:nvPicPr>
        <p:blipFill rotWithShape="1">
          <a:blip r:embed="rId7" cstate="email">
            <a:extLst>
              <a:ext uri="{28A0092B-C50C-407E-A947-70E740481C1C}">
                <a14:useLocalDpi xmlns:a14="http://schemas.microsoft.com/office/drawing/2010/main"/>
              </a:ext>
            </a:extLst>
          </a:blip>
          <a:srcRect/>
          <a:stretch/>
        </p:blipFill>
        <p:spPr>
          <a:xfrm>
            <a:off x="6779663" y="5376324"/>
            <a:ext cx="3251941" cy="954107"/>
          </a:xfrm>
          <a:prstGeom prst="rect">
            <a:avLst/>
          </a:prstGeom>
        </p:spPr>
      </p:pic>
      <p:pic>
        <p:nvPicPr>
          <p:cNvPr id="13" name="Picture 12" descr="A yellow train with a container on it&#10;&#10;Description automatically generated">
            <a:extLst>
              <a:ext uri="{FF2B5EF4-FFF2-40B4-BE49-F238E27FC236}">
                <a16:creationId xmlns:a16="http://schemas.microsoft.com/office/drawing/2014/main" id="{1AB92C3B-1F4B-EA77-49EA-E99C2DA3E91D}"/>
              </a:ext>
            </a:extLst>
          </p:cNvPr>
          <p:cNvPicPr>
            <a:picLocks noGrp="1" noRot="1" noChangeAspect="1" noMove="1" noResize="1" noEditPoints="1" noAdjustHandles="1" noChangeArrowheads="1" noChangeShapeType="1" noCrop="1"/>
          </p:cNvPicPr>
          <p:nvPr/>
        </p:nvPicPr>
        <p:blipFill rotWithShape="1">
          <a:blip r:embed="rId8" cstate="email">
            <a:extLst>
              <a:ext uri="{28A0092B-C50C-407E-A947-70E740481C1C}">
                <a14:useLocalDpi xmlns:a14="http://schemas.microsoft.com/office/drawing/2010/main"/>
              </a:ext>
            </a:extLst>
          </a:blip>
          <a:srcRect l="-352"/>
          <a:stretch/>
        </p:blipFill>
        <p:spPr>
          <a:xfrm>
            <a:off x="5339644" y="5376324"/>
            <a:ext cx="1512711" cy="993242"/>
          </a:xfrm>
          <a:prstGeom prst="rect">
            <a:avLst/>
          </a:prstGeom>
        </p:spPr>
      </p:pic>
      <p:pic>
        <p:nvPicPr>
          <p:cNvPr id="14" name="Picture 13" descr="A yellow train with a container on it&#10;&#10;Description automatically generated">
            <a:extLst>
              <a:ext uri="{FF2B5EF4-FFF2-40B4-BE49-F238E27FC236}">
                <a16:creationId xmlns:a16="http://schemas.microsoft.com/office/drawing/2014/main" id="{CAF38E0A-EA79-9C70-0542-EBE02BD6B345}"/>
              </a:ext>
            </a:extLst>
          </p:cNvPr>
          <p:cNvPicPr>
            <a:picLocks noGrp="1" noRot="1" noChangeAspect="1" noMove="1" noResize="1" noEditPoints="1" noAdjustHandles="1" noChangeArrowheads="1" noChangeShapeType="1" noCrop="1"/>
          </p:cNvPicPr>
          <p:nvPr/>
        </p:nvPicPr>
        <p:blipFill rotWithShape="1">
          <a:blip r:embed="rId8" cstate="email">
            <a:extLst>
              <a:ext uri="{28A0092B-C50C-407E-A947-70E740481C1C}">
                <a14:useLocalDpi xmlns:a14="http://schemas.microsoft.com/office/drawing/2010/main"/>
              </a:ext>
            </a:extLst>
          </a:blip>
          <a:srcRect l="-352"/>
          <a:stretch/>
        </p:blipFill>
        <p:spPr>
          <a:xfrm>
            <a:off x="3838246" y="5376324"/>
            <a:ext cx="1512711" cy="993242"/>
          </a:xfrm>
          <a:prstGeom prst="rect">
            <a:avLst/>
          </a:prstGeom>
        </p:spPr>
      </p:pic>
      <p:pic>
        <p:nvPicPr>
          <p:cNvPr id="15" name="Picture 14" descr="A yellow train with a container on it&#10;&#10;Description automatically generated">
            <a:extLst>
              <a:ext uri="{FF2B5EF4-FFF2-40B4-BE49-F238E27FC236}">
                <a16:creationId xmlns:a16="http://schemas.microsoft.com/office/drawing/2014/main" id="{1C15DFAF-06B4-9605-093D-F3B3827DD065}"/>
              </a:ext>
            </a:extLst>
          </p:cNvPr>
          <p:cNvPicPr>
            <a:picLocks noGrp="1" noRot="1" noChangeAspect="1" noMove="1" noResize="1" noEditPoints="1" noAdjustHandles="1" noChangeArrowheads="1" noChangeShapeType="1" noCrop="1"/>
          </p:cNvPicPr>
          <p:nvPr/>
        </p:nvPicPr>
        <p:blipFill rotWithShape="1">
          <a:blip r:embed="rId8" cstate="email">
            <a:extLst>
              <a:ext uri="{28A0092B-C50C-407E-A947-70E740481C1C}">
                <a14:useLocalDpi xmlns:a14="http://schemas.microsoft.com/office/drawing/2010/main"/>
              </a:ext>
            </a:extLst>
          </a:blip>
          <a:srcRect l="-352"/>
          <a:stretch/>
        </p:blipFill>
        <p:spPr>
          <a:xfrm>
            <a:off x="2332658" y="5376324"/>
            <a:ext cx="1512711" cy="993242"/>
          </a:xfrm>
          <a:prstGeom prst="rect">
            <a:avLst/>
          </a:prstGeom>
        </p:spPr>
      </p:pic>
      <p:pic>
        <p:nvPicPr>
          <p:cNvPr id="16" name="Picture 15" descr="A yellow train with a container on it&#10;&#10;Description automatically generated">
            <a:extLst>
              <a:ext uri="{FF2B5EF4-FFF2-40B4-BE49-F238E27FC236}">
                <a16:creationId xmlns:a16="http://schemas.microsoft.com/office/drawing/2014/main" id="{DC1E4586-5BC0-D90C-BED9-A601BBDA1157}"/>
              </a:ext>
            </a:extLst>
          </p:cNvPr>
          <p:cNvPicPr>
            <a:picLocks noGrp="1" noRot="1" noChangeAspect="1" noMove="1" noResize="1" noEditPoints="1" noAdjustHandles="1" noChangeArrowheads="1" noChangeShapeType="1" noCrop="1"/>
          </p:cNvPicPr>
          <p:nvPr/>
        </p:nvPicPr>
        <p:blipFill rotWithShape="1">
          <a:blip r:embed="rId8" cstate="email">
            <a:extLst>
              <a:ext uri="{28A0092B-C50C-407E-A947-70E740481C1C}">
                <a14:useLocalDpi xmlns:a14="http://schemas.microsoft.com/office/drawing/2010/main"/>
              </a:ext>
            </a:extLst>
          </a:blip>
          <a:srcRect l="-352"/>
          <a:stretch/>
        </p:blipFill>
        <p:spPr>
          <a:xfrm>
            <a:off x="833824" y="5376324"/>
            <a:ext cx="1512711" cy="993242"/>
          </a:xfrm>
          <a:prstGeom prst="rect">
            <a:avLst/>
          </a:prstGeom>
        </p:spPr>
      </p:pic>
      <p:pic>
        <p:nvPicPr>
          <p:cNvPr id="17" name="Picture 16" descr="A yellow train with a container on it&#10;&#10;Description automatically generated">
            <a:extLst>
              <a:ext uri="{FF2B5EF4-FFF2-40B4-BE49-F238E27FC236}">
                <a16:creationId xmlns:a16="http://schemas.microsoft.com/office/drawing/2014/main" id="{3A95EA87-F396-4628-86A4-983268BD436D}"/>
              </a:ext>
            </a:extLst>
          </p:cNvPr>
          <p:cNvPicPr>
            <a:picLocks noGrp="1" noRot="1" noChangeAspect="1" noMove="1" noResize="1" noEditPoints="1" noAdjustHandles="1" noChangeArrowheads="1" noChangeShapeType="1" noCrop="1"/>
          </p:cNvPicPr>
          <p:nvPr/>
        </p:nvPicPr>
        <p:blipFill rotWithShape="1">
          <a:blip r:embed="rId9" cstate="email">
            <a:extLst>
              <a:ext uri="{28A0092B-C50C-407E-A947-70E740481C1C}">
                <a14:useLocalDpi xmlns:a14="http://schemas.microsoft.com/office/drawing/2010/main"/>
              </a:ext>
            </a:extLst>
          </a:blip>
          <a:srcRect/>
          <a:stretch/>
        </p:blipFill>
        <p:spPr>
          <a:xfrm>
            <a:off x="0" y="5376324"/>
            <a:ext cx="844971" cy="993242"/>
          </a:xfrm>
          <a:prstGeom prst="rect">
            <a:avLst/>
          </a:prstGeom>
        </p:spPr>
      </p:pic>
      <p:sp>
        <p:nvSpPr>
          <p:cNvPr id="18" name="TextBox 17">
            <a:extLst>
              <a:ext uri="{FF2B5EF4-FFF2-40B4-BE49-F238E27FC236}">
                <a16:creationId xmlns:a16="http://schemas.microsoft.com/office/drawing/2014/main" id="{BECA57EC-F235-C7CC-68D9-B12778C3C756}"/>
              </a:ext>
            </a:extLst>
          </p:cNvPr>
          <p:cNvSpPr txBox="1">
            <a:spLocks noGrp="1" noRot="1" noMove="1" noResize="1" noEditPoints="1" noAdjustHandles="1" noChangeArrowheads="1" noChangeShapeType="1"/>
          </p:cNvSpPr>
          <p:nvPr/>
        </p:nvSpPr>
        <p:spPr>
          <a:xfrm>
            <a:off x="1217194" y="2024996"/>
            <a:ext cx="9987835" cy="107721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3200" b="0" i="0" u="none" strike="noStrike" kern="1200" cap="none" spc="0" normalizeH="0" baseline="0" noProof="0">
                <a:ln>
                  <a:noFill/>
                </a:ln>
                <a:solidFill>
                  <a:prstClr val="black"/>
                </a:solidFill>
                <a:effectLst/>
                <a:uLnTx/>
                <a:uFillTx/>
                <a:latin typeface="Aptos ExtraBold" panose="020B0004020202020204" pitchFamily="34" charset="0"/>
              </a:rPr>
              <a:t>Ka ahu mai i te rerewhenua i ngā wāhi katoa, i ngā wā katoa</a:t>
            </a:r>
            <a:r>
              <a:rPr kumimoji="0" lang="mi-NZ" sz="3200" b="0" i="0" u="none" strike="noStrike" kern="1200" cap="none" spc="0" normalizeH="0" baseline="0" noProof="0">
                <a:ln>
                  <a:noFill/>
                </a:ln>
                <a:solidFill>
                  <a:prstClr val="black"/>
                </a:solidFill>
                <a:effectLst/>
                <a:uLnTx/>
                <a:uFillTx/>
                <a:latin typeface="Aptos ExtraBold" panose="020B0004020202020204" pitchFamily="34" charset="0"/>
              </a:rPr>
              <a:t>:</a:t>
            </a:r>
            <a:endParaRPr kumimoji="0" lang="pl-PL" sz="3200" b="0" i="0" u="none" strike="noStrike" kern="1200" cap="none" spc="0" normalizeH="0" baseline="0" noProof="0">
              <a:ln>
                <a:noFill/>
              </a:ln>
              <a:solidFill>
                <a:prstClr val="black"/>
              </a:solidFill>
              <a:effectLst/>
              <a:uLnTx/>
              <a:uFillTx/>
              <a:latin typeface="Aptos ExtraBold" panose="020B0004020202020204" pitchFamily="34" charset="0"/>
            </a:endParaRPr>
          </a:p>
        </p:txBody>
      </p:sp>
      <p:sp>
        <p:nvSpPr>
          <p:cNvPr id="6" name="TextBox 5">
            <a:extLst>
              <a:ext uri="{FF2B5EF4-FFF2-40B4-BE49-F238E27FC236}">
                <a16:creationId xmlns:a16="http://schemas.microsoft.com/office/drawing/2014/main" id="{AFC5CB86-7818-314E-7220-A5D6202934DB}"/>
              </a:ext>
            </a:extLst>
          </p:cNvPr>
          <p:cNvSpPr txBox="1">
            <a:spLocks noGrp="1" noRot="1" noMove="1" noResize="1" noEditPoints="1" noAdjustHandles="1" noChangeArrowheads="1" noChangeShapeType="1"/>
          </p:cNvSpPr>
          <p:nvPr/>
        </p:nvSpPr>
        <p:spPr>
          <a:xfrm>
            <a:off x="8876646" y="420677"/>
            <a:ext cx="2965798" cy="1169551"/>
          </a:xfrm>
          <a:prstGeom prst="rect">
            <a:avLst/>
          </a:prstGeom>
          <a:solidFill>
            <a:schemeClr val="bg1"/>
          </a:solidFill>
          <a:ln>
            <a:noFill/>
          </a:ln>
        </p:spPr>
        <p:txBody>
          <a:bodyPr wrap="square" rtlCol="0">
            <a:spAutoFit/>
          </a:bodyPr>
          <a:lstStyle/>
          <a:p>
            <a:pPr lvl="0"/>
            <a:r>
              <a:rPr lang="en-US" sz="1400" err="1">
                <a:solidFill>
                  <a:prstClr val="black"/>
                </a:solidFill>
                <a:latin typeface="Aptos ExtraBold" panose="020B0004020202020204" pitchFamily="34" charset="0"/>
              </a:rPr>
              <a:t>Mehemea</a:t>
            </a:r>
            <a:r>
              <a:rPr lang="en-US" sz="1400">
                <a:solidFill>
                  <a:prstClr val="black"/>
                </a:solidFill>
                <a:latin typeface="Aptos ExtraBold" panose="020B0004020202020204" pitchFamily="34" charset="0"/>
              </a:rPr>
              <a:t> e </a:t>
            </a:r>
            <a:r>
              <a:rPr lang="en-US" sz="1400" err="1">
                <a:solidFill>
                  <a:prstClr val="black"/>
                </a:solidFill>
                <a:latin typeface="Aptos ExtraBold" panose="020B0004020202020204" pitchFamily="34" charset="0"/>
              </a:rPr>
              <a:t>whakapae</a:t>
            </a:r>
            <a:r>
              <a:rPr lang="en-US" sz="1400">
                <a:solidFill>
                  <a:prstClr val="black"/>
                </a:solidFill>
                <a:latin typeface="Aptos ExtraBold" panose="020B0004020202020204" pitchFamily="34" charset="0"/>
              </a:rPr>
              <a:t> ana </a:t>
            </a:r>
            <a:r>
              <a:rPr lang="en-US" sz="1400" err="1">
                <a:solidFill>
                  <a:prstClr val="black"/>
                </a:solidFill>
                <a:latin typeface="Aptos ExtraBold" panose="020B0004020202020204" pitchFamily="34" charset="0"/>
              </a:rPr>
              <a:t>koe</a:t>
            </a:r>
            <a:r>
              <a:rPr lang="en-US" sz="1400">
                <a:solidFill>
                  <a:prstClr val="black"/>
                </a:solidFill>
                <a:latin typeface="Aptos ExtraBold" panose="020B0004020202020204" pitchFamily="34" charset="0"/>
              </a:rPr>
              <a:t> ko te </a:t>
            </a:r>
            <a:r>
              <a:rPr lang="en-US" sz="1400" err="1">
                <a:solidFill>
                  <a:prstClr val="black"/>
                </a:solidFill>
                <a:latin typeface="Aptos ExtraBold" panose="020B0004020202020204" pitchFamily="34" charset="0"/>
              </a:rPr>
              <a:t>whakautu</a:t>
            </a:r>
            <a:r>
              <a:rPr lang="en-US" sz="1400">
                <a:solidFill>
                  <a:prstClr val="black"/>
                </a:solidFill>
                <a:latin typeface="Aptos ExtraBold" panose="020B0004020202020204" pitchFamily="34" charset="0"/>
              </a:rPr>
              <a:t> ko te...</a:t>
            </a:r>
            <a:endParaRPr kumimoji="0" lang="en-US" sz="1400" b="0" i="0" u="none" strike="noStrike" kern="1200" cap="none" spc="0" normalizeH="0" baseline="0" noProof="0">
              <a:ln>
                <a:noFill/>
              </a:ln>
              <a:solidFill>
                <a:prstClr val="black"/>
              </a:solidFill>
              <a:effectLst/>
              <a:uLnTx/>
              <a:uFillTx/>
              <a:latin typeface="Aptos ExtraBold"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ptos ExtraBold" panose="020B0004020202020204" pitchFamily="34" charset="0"/>
            </a:endParaRPr>
          </a:p>
          <a:p>
            <a:pPr lvl="0"/>
            <a:r>
              <a:rPr lang="fi-FI" sz="1400">
                <a:solidFill>
                  <a:srgbClr val="00B050"/>
                </a:solidFill>
                <a:latin typeface="Aptos ExtraBold" panose="020B0004020202020204" pitchFamily="34" charset="0"/>
              </a:rPr>
              <a:t>1</a:t>
            </a:r>
            <a:r>
              <a:rPr lang="fi-FI" sz="1400">
                <a:solidFill>
                  <a:prstClr val="black"/>
                </a:solidFill>
                <a:latin typeface="Aptos ExtraBold" panose="020B0004020202020204" pitchFamily="34" charset="0"/>
              </a:rPr>
              <a:t> – kia mau ō ringa ki te </a:t>
            </a:r>
            <a:r>
              <a:rPr lang="fi-FI" sz="1400">
                <a:solidFill>
                  <a:srgbClr val="00B050"/>
                </a:solidFill>
                <a:latin typeface="Aptos ExtraBold" panose="020B0004020202020204" pitchFamily="34" charset="0"/>
              </a:rPr>
              <a:t>HOPE!</a:t>
            </a:r>
          </a:p>
          <a:p>
            <a:pPr lvl="0"/>
            <a:r>
              <a:rPr lang="fi-FI" sz="1400">
                <a:solidFill>
                  <a:schemeClr val="accent1"/>
                </a:solidFill>
                <a:latin typeface="Aptos ExtraBold" panose="020B0004020202020204" pitchFamily="34" charset="0"/>
              </a:rPr>
              <a:t>2</a:t>
            </a:r>
            <a:r>
              <a:rPr lang="fi-FI" sz="1400">
                <a:solidFill>
                  <a:prstClr val="black"/>
                </a:solidFill>
                <a:latin typeface="Aptos ExtraBold" panose="020B0004020202020204" pitchFamily="34" charset="0"/>
              </a:rPr>
              <a:t> – kia tū ō ringa ki te </a:t>
            </a:r>
            <a:r>
              <a:rPr lang="fi-FI" sz="1400">
                <a:solidFill>
                  <a:schemeClr val="accent1"/>
                </a:solidFill>
                <a:latin typeface="Aptos ExtraBold" panose="020B0004020202020204" pitchFamily="34" charset="0"/>
              </a:rPr>
              <a:t>RANGI!</a:t>
            </a:r>
            <a:r>
              <a:rPr kumimoji="0" lang="en-US" sz="1400" b="0" i="0" u="none" strike="noStrike" kern="1200" cap="none" spc="0" normalizeH="0" baseline="0" noProof="0">
                <a:ln>
                  <a:noFill/>
                </a:ln>
                <a:solidFill>
                  <a:prstClr val="black"/>
                </a:solidFill>
                <a:effectLst/>
                <a:uLnTx/>
                <a:uFillTx/>
                <a:latin typeface="Aptos ExtraBold" panose="020B0004020202020204" pitchFamily="34" charset="0"/>
              </a:rPr>
              <a:t> </a:t>
            </a:r>
          </a:p>
        </p:txBody>
      </p:sp>
      <p:sp>
        <p:nvSpPr>
          <p:cNvPr id="20" name="TextBox 19">
            <a:extLst>
              <a:ext uri="{FF2B5EF4-FFF2-40B4-BE49-F238E27FC236}">
                <a16:creationId xmlns:a16="http://schemas.microsoft.com/office/drawing/2014/main" id="{2D5B2A5E-3D39-769C-A430-161204C9FC8D}"/>
              </a:ext>
            </a:extLst>
          </p:cNvPr>
          <p:cNvSpPr txBox="1">
            <a:spLocks noGrp="1" noRot="1" noMove="1" noResize="1" noEditPoints="1" noAdjustHandles="1" noChangeArrowheads="1" noChangeShapeType="1"/>
          </p:cNvSpPr>
          <p:nvPr/>
        </p:nvSpPr>
        <p:spPr>
          <a:xfrm>
            <a:off x="4366366" y="832168"/>
            <a:ext cx="2590019" cy="646331"/>
          </a:xfrm>
          <a:prstGeom prst="rect">
            <a:avLst/>
          </a:prstGeom>
          <a:noFill/>
        </p:spPr>
        <p:txBody>
          <a:bodyPr wrap="square">
            <a:spAutoFit/>
          </a:bodyPr>
          <a:lstStyle/>
          <a:p>
            <a:pPr lvl="0" algn="ctr"/>
            <a:r>
              <a:rPr lang="en-US" sz="3600" err="1">
                <a:solidFill>
                  <a:prstClr val="black"/>
                </a:solidFill>
                <a:latin typeface="Aptos ExtraBold" panose="020B0004020202020204" pitchFamily="34" charset="0"/>
              </a:rPr>
              <a:t>Pātai</a:t>
            </a:r>
            <a:r>
              <a:rPr lang="en-US" sz="3600">
                <a:solidFill>
                  <a:prstClr val="black"/>
                </a:solidFill>
                <a:latin typeface="Aptos ExtraBold" panose="020B0004020202020204" pitchFamily="34" charset="0"/>
              </a:rPr>
              <a:t> 6</a:t>
            </a:r>
            <a:endParaRPr kumimoji="0" lang="en-NZ" sz="3200" b="0" i="0" u="none" strike="noStrike" kern="1200" cap="none" spc="0" normalizeH="0" baseline="0" noProof="0">
              <a:ln>
                <a:noFill/>
              </a:ln>
              <a:solidFill>
                <a:prstClr val="black"/>
              </a:solidFill>
              <a:effectLst/>
              <a:uLnTx/>
              <a:uFillTx/>
              <a:latin typeface="Aptos ExtraBold" panose="020B0004020202020204" pitchFamily="34" charset="0"/>
            </a:endParaRPr>
          </a:p>
        </p:txBody>
      </p:sp>
      <p:sp>
        <p:nvSpPr>
          <p:cNvPr id="21" name="TextBox 20">
            <a:extLst>
              <a:ext uri="{FF2B5EF4-FFF2-40B4-BE49-F238E27FC236}">
                <a16:creationId xmlns:a16="http://schemas.microsoft.com/office/drawing/2014/main" id="{D965F261-51CE-61A6-3198-47329D3632A9}"/>
              </a:ext>
            </a:extLst>
          </p:cNvPr>
          <p:cNvSpPr txBox="1">
            <a:spLocks noGrp="1" noRot="1" noMove="1" noResize="1" noEditPoints="1" noAdjustHandles="1" noChangeArrowheads="1" noChangeShapeType="1"/>
          </p:cNvSpPr>
          <p:nvPr/>
        </p:nvSpPr>
        <p:spPr>
          <a:xfrm>
            <a:off x="3582424" y="3418643"/>
            <a:ext cx="4589353" cy="1260000"/>
          </a:xfrm>
          <a:prstGeom prst="rect">
            <a:avLst/>
          </a:prstGeom>
          <a:solidFill>
            <a:srgbClr val="FFFFFF">
              <a:alpha val="80000"/>
            </a:srgbClr>
          </a:solidFill>
        </p:spPr>
        <p:txBody>
          <a:bodyPr wrap="square" anchor="ctr" anchorCtr="0">
            <a:noAutofit/>
          </a:bodyPr>
          <a:lstStyle/>
          <a:p>
            <a:pPr marL="144000" marR="0" lvl="0" indent="0" algn="l" defTabSz="914400" rtl="0" eaLnBrk="1" fontAlgn="auto" latinLnBrk="0" hangingPunct="1">
              <a:lnSpc>
                <a:spcPct val="150000"/>
              </a:lnSpc>
              <a:spcBef>
                <a:spcPts val="0"/>
              </a:spcBef>
              <a:spcAft>
                <a:spcPts val="600"/>
              </a:spcAft>
              <a:buClrTx/>
              <a:buSzTx/>
              <a:buFontTx/>
              <a:buNone/>
              <a:tabLst/>
              <a:defRPr/>
            </a:pPr>
            <a:r>
              <a:rPr kumimoji="0" lang="en-NZ" sz="2400" b="0" i="0" u="none" strike="noStrike" kern="1200" cap="none" spc="0" normalizeH="0" baseline="0" noProof="0">
                <a:ln>
                  <a:noFill/>
                </a:ln>
                <a:solidFill>
                  <a:prstClr val="black"/>
                </a:solidFill>
                <a:effectLst/>
                <a:uLnTx/>
                <a:uFillTx/>
                <a:latin typeface="Aptos ExtraBold" panose="020B0004020202020204" pitchFamily="34" charset="0"/>
              </a:rPr>
              <a:t>1.  Kei te tika</a:t>
            </a:r>
            <a:endParaRPr kumimoji="0" lang="en-US" sz="2400" b="0" i="0" u="none" strike="noStrike" kern="1200" cap="none" spc="0" normalizeH="0" baseline="0" noProof="0">
              <a:ln>
                <a:noFill/>
              </a:ln>
              <a:solidFill>
                <a:prstClr val="black"/>
              </a:solidFill>
              <a:effectLst/>
              <a:uLnTx/>
              <a:uFillTx/>
              <a:latin typeface="Aptos ExtraBold" panose="020B0004020202020204" pitchFamily="34" charset="0"/>
            </a:endParaRPr>
          </a:p>
          <a:p>
            <a:pPr marL="144000" marR="0" lvl="0" indent="0" algn="l" defTabSz="914400" rtl="0" eaLnBrk="1" fontAlgn="auto" latinLnBrk="0" hangingPunct="1">
              <a:lnSpc>
                <a:spcPct val="150000"/>
              </a:lnSpc>
              <a:spcBef>
                <a:spcPts val="0"/>
              </a:spcBef>
              <a:spcAft>
                <a:spcPts val="600"/>
              </a:spcAft>
              <a:buClrTx/>
              <a:buSzTx/>
              <a:buFontTx/>
              <a:buNone/>
              <a:tabLst/>
              <a:defRPr/>
            </a:pPr>
            <a:r>
              <a:rPr kumimoji="0" lang="en-NZ" sz="2400" b="0" i="0" u="none" strike="noStrike" kern="1200" cap="none" spc="0" normalizeH="0" baseline="0" noProof="0">
                <a:ln>
                  <a:noFill/>
                </a:ln>
                <a:solidFill>
                  <a:prstClr val="black"/>
                </a:solidFill>
                <a:effectLst/>
                <a:uLnTx/>
                <a:uFillTx/>
                <a:latin typeface="Aptos ExtraBold" panose="020B0004020202020204" pitchFamily="34" charset="0"/>
              </a:rPr>
              <a:t>2.  Kāore i te tika </a:t>
            </a:r>
          </a:p>
        </p:txBody>
      </p:sp>
    </p:spTree>
    <p:extLst>
      <p:ext uri="{BB962C8B-B14F-4D97-AF65-F5344CB8AC3E}">
        <p14:creationId xmlns:p14="http://schemas.microsoft.com/office/powerpoint/2010/main" val="20076045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DD7EE"/>
            </a:gs>
            <a:gs pos="100000">
              <a:srgbClr val="B485DB"/>
            </a:gs>
          </a:gsLst>
          <a:lin ang="16200000" scaled="1"/>
          <a:tileRect/>
        </a:gradFill>
        <a:effectLst/>
      </p:bgPr>
    </p:bg>
    <p:spTree>
      <p:nvGrpSpPr>
        <p:cNvPr id="1" name=""/>
        <p:cNvGrpSpPr/>
        <p:nvPr/>
      </p:nvGrpSpPr>
      <p:grpSpPr>
        <a:xfrm>
          <a:off x="0" y="0"/>
          <a:ext cx="0" cy="0"/>
          <a:chOff x="0" y="0"/>
          <a:chExt cx="0" cy="0"/>
        </a:xfrm>
      </p:grpSpPr>
      <p:pic>
        <p:nvPicPr>
          <p:cNvPr id="2" name="Loco">
            <a:extLst>
              <a:ext uri="{FF2B5EF4-FFF2-40B4-BE49-F238E27FC236}">
                <a16:creationId xmlns:a16="http://schemas.microsoft.com/office/drawing/2014/main" id="{CEAD0EE9-A320-BBCC-54E4-878AA9CDF9D6}"/>
              </a:ext>
            </a:extLst>
          </p:cNvPr>
          <p:cNvPicPr>
            <a:picLocks noGrp="1" noRo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p:blipFill>
        <p:spPr>
          <a:xfrm>
            <a:off x="514295" y="465776"/>
            <a:ext cx="11163410" cy="5665469"/>
          </a:xfrm>
          <a:prstGeom prst="rect">
            <a:avLst/>
          </a:prstGeom>
        </p:spPr>
      </p:pic>
    </p:spTree>
    <p:extLst>
      <p:ext uri="{BB962C8B-B14F-4D97-AF65-F5344CB8AC3E}">
        <p14:creationId xmlns:p14="http://schemas.microsoft.com/office/powerpoint/2010/main" val="129458634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6B25A2-4689-3F34-1988-52CF04B4E44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B9EA4A-E82D-3D84-F1F4-E48AD594D87B}"/>
              </a:ext>
            </a:extLst>
          </p:cNvPr>
          <p:cNvSpPr>
            <a:spLocks noGrp="1" noRot="1" noMove="1" noResize="1" noEditPoints="1" noAdjustHandles="1" noChangeArrowheads="1" noChangeShapeType="1"/>
          </p:cNvSpPr>
          <p:nvPr/>
        </p:nvSpPr>
        <p:spPr>
          <a:xfrm>
            <a:off x="2298700" y="2019298"/>
            <a:ext cx="7569200" cy="281940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NZ" sz="8000" b="1">
                <a:ln w="25400">
                  <a:solidFill>
                    <a:prstClr val="black"/>
                  </a:solidFill>
                  <a:prstDash val="solid"/>
                </a:ln>
                <a:solidFill>
                  <a:prstClr val="white"/>
                </a:solidFill>
                <a:effectLst>
                  <a:outerShdw dist="38100" dir="2700000" algn="tl" rotWithShape="0">
                    <a:prstClr val="black"/>
                  </a:outerShdw>
                </a:effectLst>
              </a:rPr>
              <a:t>Anei te </a:t>
            </a:r>
            <a:r>
              <a:rPr lang="en-NZ" sz="8000" b="1" err="1">
                <a:ln w="25400">
                  <a:solidFill>
                    <a:prstClr val="black"/>
                  </a:solidFill>
                  <a:prstDash val="solid"/>
                </a:ln>
                <a:solidFill>
                  <a:prstClr val="white"/>
                </a:solidFill>
                <a:effectLst>
                  <a:outerShdw dist="38100" dir="2700000" algn="tl" rotWithShape="0">
                    <a:prstClr val="black"/>
                  </a:outerShdw>
                </a:effectLst>
              </a:rPr>
              <a:t>whakautu</a:t>
            </a:r>
            <a:r>
              <a:rPr lang="en-NZ" sz="8000" b="1">
                <a:ln w="25400">
                  <a:solidFill>
                    <a:prstClr val="black"/>
                  </a:solidFill>
                  <a:prstDash val="solid"/>
                </a:ln>
                <a:solidFill>
                  <a:prstClr val="white"/>
                </a:solidFill>
                <a:effectLst>
                  <a:outerShdw dist="38100" dir="2700000" algn="tl" rotWithShape="0">
                    <a:prstClr val="black"/>
                  </a:outerShdw>
                </a:effectLst>
              </a:rPr>
              <a:t>...</a:t>
            </a:r>
            <a:endParaRPr kumimoji="0" lang="en-NZ" sz="8000" b="1" i="0" u="none" strike="noStrike" kern="1200" cap="none" spc="0" normalizeH="0" baseline="0" noProof="0">
              <a:ln w="25400">
                <a:solidFill>
                  <a:prstClr val="black"/>
                </a:solidFill>
                <a:prstDash val="solid"/>
              </a:ln>
              <a:solidFill>
                <a:prstClr val="white"/>
              </a:solidFill>
              <a:effectLst>
                <a:outerShdw dist="38100" dir="2700000" algn="tl" rotWithShape="0">
                  <a:prstClr val="black"/>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4006711186"/>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6F42863-9680-5527-2BC4-ECA0081FC5A5}"/>
              </a:ext>
            </a:extLst>
          </p:cNvPr>
          <p:cNvSpPr>
            <a:spLocks noGrp="1" noRot="1" noMove="1" noResize="1" noEditPoints="1" noAdjustHandles="1" noChangeArrowheads="1" noChangeShapeType="1"/>
          </p:cNvSpPr>
          <p:nvPr/>
        </p:nvSpPr>
        <p:spPr>
          <a:xfrm>
            <a:off x="0" y="5667375"/>
            <a:ext cx="12192000" cy="876300"/>
          </a:xfrm>
          <a:prstGeom prst="rect">
            <a:avLst/>
          </a:prstGeom>
          <a:blipFill dpi="0" rotWithShape="1">
            <a:blip r:embed="rId3">
              <a:extLst>
                <a:ext uri="{BEBA8EAE-BF5A-486C-A8C5-ECC9F3942E4B}">
                  <a14:imgProps xmlns:a14="http://schemas.microsoft.com/office/drawing/2010/main">
                    <a14:imgLayer r:embed="rId4">
                      <a14:imgEffect>
                        <a14:brightnessContrast contrast="-40000"/>
                      </a14:imgEffect>
                    </a14:imgLayer>
                  </a14:imgProps>
                </a:ext>
              </a:extLst>
            </a:blip>
            <a:srcRect/>
            <a:tile tx="596900" ty="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NZ"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16125E62-060B-0588-AE03-422410432E8D}"/>
              </a:ext>
            </a:extLst>
          </p:cNvPr>
          <p:cNvPicPr>
            <a:picLocks noGrp="1" noRot="1" noChangeAspect="1" noMove="1" noResize="1" noEditPoints="1" noAdjustHandles="1" noChangeArrowheads="1" noChangeShapeType="1" noCrop="1"/>
          </p:cNvPicPr>
          <p:nvPr/>
        </p:nvPicPr>
        <p:blipFill>
          <a:blip r:embed="rId5" cstate="email">
            <a:extLst>
              <a:ext uri="{28A0092B-C50C-407E-A947-70E740481C1C}">
                <a14:useLocalDpi xmlns:a14="http://schemas.microsoft.com/office/drawing/2010/main"/>
              </a:ext>
            </a:extLst>
          </a:blip>
          <a:stretch>
            <a:fillRect/>
          </a:stretch>
        </p:blipFill>
        <p:spPr>
          <a:xfrm>
            <a:off x="0" y="5763322"/>
            <a:ext cx="12192000" cy="180109"/>
          </a:xfrm>
          <a:prstGeom prst="rect">
            <a:avLst/>
          </a:prstGeom>
        </p:spPr>
      </p:pic>
      <p:pic>
        <p:nvPicPr>
          <p:cNvPr id="6" name="Picture 5" descr="A train on the tracks&#10;&#10;Description automatically generated">
            <a:extLst>
              <a:ext uri="{FF2B5EF4-FFF2-40B4-BE49-F238E27FC236}">
                <a16:creationId xmlns:a16="http://schemas.microsoft.com/office/drawing/2014/main" id="{D087DEFA-F3C5-73FF-0740-2BBFACC3D361}"/>
              </a:ext>
            </a:extLst>
          </p:cNvPr>
          <p:cNvPicPr>
            <a:picLocks noGrp="1" noRot="1" noChangeAspect="1" noMove="1" noResize="1" noEditPoints="1" noAdjustHandles="1" noChangeArrowheads="1" noChangeShapeType="1" noCrop="1"/>
          </p:cNvPicPr>
          <p:nvPr/>
        </p:nvPicPr>
        <p:blipFill rotWithShape="1">
          <a:blip r:embed="rId6" cstate="email">
            <a:extLst>
              <a:ext uri="{28A0092B-C50C-407E-A947-70E740481C1C}">
                <a14:useLocalDpi xmlns:a14="http://schemas.microsoft.com/office/drawing/2010/main"/>
              </a:ext>
            </a:extLst>
          </a:blip>
          <a:srcRect/>
          <a:stretch/>
        </p:blipFill>
        <p:spPr>
          <a:xfrm>
            <a:off x="7749134" y="6239944"/>
            <a:ext cx="2524126" cy="180975"/>
          </a:xfrm>
          <a:prstGeom prst="rect">
            <a:avLst/>
          </a:prstGeom>
        </p:spPr>
      </p:pic>
      <p:pic>
        <p:nvPicPr>
          <p:cNvPr id="7" name="Picture 6" descr="A train on the tracks&#10;&#10;Description automatically generated">
            <a:extLst>
              <a:ext uri="{FF2B5EF4-FFF2-40B4-BE49-F238E27FC236}">
                <a16:creationId xmlns:a16="http://schemas.microsoft.com/office/drawing/2014/main" id="{830391D8-594D-3A7C-AE2B-F192B9D881BF}"/>
              </a:ext>
            </a:extLst>
          </p:cNvPr>
          <p:cNvPicPr>
            <a:picLocks noGrp="1" noRot="1" noChangeAspect="1" noMove="1" noResize="1" noEditPoints="1" noAdjustHandles="1" noChangeArrowheads="1" noChangeShapeType="1" noCrop="1"/>
          </p:cNvPicPr>
          <p:nvPr/>
        </p:nvPicPr>
        <p:blipFill rotWithShape="1">
          <a:blip r:embed="rId6" cstate="email">
            <a:extLst>
              <a:ext uri="{28A0092B-C50C-407E-A947-70E740481C1C}">
                <a14:useLocalDpi xmlns:a14="http://schemas.microsoft.com/office/drawing/2010/main"/>
              </a:ext>
            </a:extLst>
          </a:blip>
          <a:srcRect/>
          <a:stretch/>
        </p:blipFill>
        <p:spPr>
          <a:xfrm>
            <a:off x="5370688" y="6239944"/>
            <a:ext cx="2524126" cy="180975"/>
          </a:xfrm>
          <a:prstGeom prst="rect">
            <a:avLst/>
          </a:prstGeom>
        </p:spPr>
      </p:pic>
      <p:pic>
        <p:nvPicPr>
          <p:cNvPr id="8" name="Picture 7" descr="A train on the tracks&#10;&#10;Description automatically generated">
            <a:extLst>
              <a:ext uri="{FF2B5EF4-FFF2-40B4-BE49-F238E27FC236}">
                <a16:creationId xmlns:a16="http://schemas.microsoft.com/office/drawing/2014/main" id="{97332969-FE69-2BF0-C7F0-A1764121AC9C}"/>
              </a:ext>
            </a:extLst>
          </p:cNvPr>
          <p:cNvPicPr>
            <a:picLocks noGrp="1" noRot="1" noChangeAspect="1" noMove="1" noResize="1" noEditPoints="1" noAdjustHandles="1" noChangeArrowheads="1" noChangeShapeType="1" noCrop="1"/>
          </p:cNvPicPr>
          <p:nvPr/>
        </p:nvPicPr>
        <p:blipFill rotWithShape="1">
          <a:blip r:embed="rId6" cstate="email">
            <a:extLst>
              <a:ext uri="{28A0092B-C50C-407E-A947-70E740481C1C}">
                <a14:useLocalDpi xmlns:a14="http://schemas.microsoft.com/office/drawing/2010/main"/>
              </a:ext>
            </a:extLst>
          </a:blip>
          <a:srcRect/>
          <a:stretch/>
        </p:blipFill>
        <p:spPr>
          <a:xfrm>
            <a:off x="2041735" y="6239944"/>
            <a:ext cx="2524126" cy="180975"/>
          </a:xfrm>
          <a:prstGeom prst="rect">
            <a:avLst/>
          </a:prstGeom>
        </p:spPr>
      </p:pic>
      <p:pic>
        <p:nvPicPr>
          <p:cNvPr id="9" name="Picture 8" descr="A train on the tracks&#10;&#10;Description automatically generated">
            <a:extLst>
              <a:ext uri="{FF2B5EF4-FFF2-40B4-BE49-F238E27FC236}">
                <a16:creationId xmlns:a16="http://schemas.microsoft.com/office/drawing/2014/main" id="{9A29F73A-5F2E-FEF9-4E59-F0554F427721}"/>
              </a:ext>
            </a:extLst>
          </p:cNvPr>
          <p:cNvPicPr>
            <a:picLocks noGrp="1" noRot="1" noChangeAspect="1" noMove="1" noResize="1" noEditPoints="1" noAdjustHandles="1" noChangeArrowheads="1" noChangeShapeType="1" noCrop="1"/>
          </p:cNvPicPr>
          <p:nvPr/>
        </p:nvPicPr>
        <p:blipFill rotWithShape="1">
          <a:blip r:embed="rId6" cstate="email">
            <a:extLst>
              <a:ext uri="{28A0092B-C50C-407E-A947-70E740481C1C}">
                <a14:useLocalDpi xmlns:a14="http://schemas.microsoft.com/office/drawing/2010/main"/>
              </a:ext>
            </a:extLst>
          </a:blip>
          <a:srcRect/>
          <a:stretch/>
        </p:blipFill>
        <p:spPr>
          <a:xfrm>
            <a:off x="3141837" y="6239944"/>
            <a:ext cx="2524126" cy="180975"/>
          </a:xfrm>
          <a:prstGeom prst="rect">
            <a:avLst/>
          </a:prstGeom>
        </p:spPr>
      </p:pic>
      <p:pic>
        <p:nvPicPr>
          <p:cNvPr id="10" name="Picture 9">
            <a:extLst>
              <a:ext uri="{FF2B5EF4-FFF2-40B4-BE49-F238E27FC236}">
                <a16:creationId xmlns:a16="http://schemas.microsoft.com/office/drawing/2014/main" id="{402614D7-727D-FCD4-847F-3ECBDFE6C1DF}"/>
              </a:ext>
            </a:extLst>
          </p:cNvPr>
          <p:cNvPicPr>
            <a:picLocks noGrp="1" noRot="1" noChangeAspect="1" noMove="1" noResize="1" noEditPoints="1" noAdjustHandles="1" noChangeArrowheads="1" noChangeShapeType="1" noCrop="1"/>
          </p:cNvPicPr>
          <p:nvPr/>
        </p:nvPicPr>
        <p:blipFill>
          <a:blip r:embed="rId5" cstate="email">
            <a:extLst>
              <a:ext uri="{28A0092B-C50C-407E-A947-70E740481C1C}">
                <a14:useLocalDpi xmlns:a14="http://schemas.microsoft.com/office/drawing/2010/main"/>
              </a:ext>
            </a:extLst>
          </a:blip>
          <a:stretch>
            <a:fillRect/>
          </a:stretch>
        </p:blipFill>
        <p:spPr>
          <a:xfrm>
            <a:off x="0" y="6259860"/>
            <a:ext cx="12192000" cy="180109"/>
          </a:xfrm>
          <a:prstGeom prst="rect">
            <a:avLst/>
          </a:prstGeom>
        </p:spPr>
      </p:pic>
      <p:pic>
        <p:nvPicPr>
          <p:cNvPr id="11" name="Picture 10">
            <a:extLst>
              <a:ext uri="{FF2B5EF4-FFF2-40B4-BE49-F238E27FC236}">
                <a16:creationId xmlns:a16="http://schemas.microsoft.com/office/drawing/2014/main" id="{9CFCB9A3-D0E5-C171-8EF8-7D0F2B74A264}"/>
              </a:ext>
            </a:extLst>
          </p:cNvPr>
          <p:cNvPicPr>
            <a:picLocks noGrp="1" noRot="1" noChangeAspect="1" noMove="1" noResize="1" noEditPoints="1" noAdjustHandles="1" noChangeArrowheads="1" noChangeShapeType="1" noCrop="1"/>
          </p:cNvPicPr>
          <p:nvPr/>
        </p:nvPicPr>
        <p:blipFill>
          <a:blip r:embed="rId7" cstate="email">
            <a:extLst>
              <a:ext uri="{28A0092B-C50C-407E-A947-70E740481C1C}">
                <a14:useLocalDpi xmlns:a14="http://schemas.microsoft.com/office/drawing/2010/main"/>
              </a:ext>
            </a:extLst>
          </a:blip>
          <a:srcRect/>
          <a:stretch/>
        </p:blipFill>
        <p:spPr>
          <a:xfrm>
            <a:off x="76198" y="4948751"/>
            <a:ext cx="11988800" cy="976623"/>
          </a:xfrm>
          <a:prstGeom prst="rect">
            <a:avLst/>
          </a:prstGeom>
        </p:spPr>
      </p:pic>
      <p:pic>
        <p:nvPicPr>
          <p:cNvPr id="12" name="Picture 11">
            <a:extLst>
              <a:ext uri="{FF2B5EF4-FFF2-40B4-BE49-F238E27FC236}">
                <a16:creationId xmlns:a16="http://schemas.microsoft.com/office/drawing/2014/main" id="{3821A7A9-70F5-F62C-2E24-653888E8DE8B}"/>
              </a:ext>
            </a:extLst>
          </p:cNvPr>
          <p:cNvPicPr>
            <a:picLocks noGrp="1" noRot="1" noChangeAspect="1" noMove="1" noResize="1" noEditPoints="1" noAdjustHandles="1" noChangeArrowheads="1" noChangeShapeType="1" noCrop="1"/>
          </p:cNvPicPr>
          <p:nvPr/>
        </p:nvPicPr>
        <p:blipFill>
          <a:blip r:embed="rId8" cstate="email">
            <a:extLst>
              <a:ext uri="{28A0092B-C50C-407E-A947-70E740481C1C}">
                <a14:useLocalDpi xmlns:a14="http://schemas.microsoft.com/office/drawing/2010/main"/>
              </a:ext>
            </a:extLst>
          </a:blip>
          <a:srcRect/>
          <a:stretch/>
        </p:blipFill>
        <p:spPr>
          <a:xfrm>
            <a:off x="12447981" y="5276850"/>
            <a:ext cx="13681743" cy="1154291"/>
          </a:xfrm>
          <a:prstGeom prst="rect">
            <a:avLst/>
          </a:prstGeom>
        </p:spPr>
      </p:pic>
      <p:sp>
        <p:nvSpPr>
          <p:cNvPr id="17" name="TextBox 16">
            <a:extLst>
              <a:ext uri="{FF2B5EF4-FFF2-40B4-BE49-F238E27FC236}">
                <a16:creationId xmlns:a16="http://schemas.microsoft.com/office/drawing/2014/main" id="{AF036B34-8940-8A2F-02DF-B0DE6DE33356}"/>
              </a:ext>
            </a:extLst>
          </p:cNvPr>
          <p:cNvSpPr txBox="1">
            <a:spLocks noGrp="1" noRot="1" noMove="1" noResize="1" noEditPoints="1" noAdjustHandles="1" noChangeArrowheads="1" noChangeShapeType="1"/>
          </p:cNvSpPr>
          <p:nvPr/>
        </p:nvSpPr>
        <p:spPr>
          <a:xfrm>
            <a:off x="1217194" y="2024996"/>
            <a:ext cx="9987835" cy="107721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3200" b="0" i="0" u="none" strike="noStrike" kern="1200" cap="none" spc="0" normalizeH="0" baseline="0" noProof="0">
                <a:ln>
                  <a:noFill/>
                </a:ln>
                <a:solidFill>
                  <a:prstClr val="black"/>
                </a:solidFill>
                <a:effectLst/>
                <a:uLnTx/>
                <a:uFillTx/>
                <a:latin typeface="Aptos ExtraBold" panose="020B0004020202020204" pitchFamily="34" charset="0"/>
              </a:rPr>
              <a:t>Ka ahu mai i te rerewhenua i ngā wāhi katoa, i ngā wā katoa</a:t>
            </a:r>
            <a:r>
              <a:rPr kumimoji="0" lang="mi-NZ" sz="3200" b="0" i="0" u="none" strike="noStrike" kern="1200" cap="none" spc="0" normalizeH="0" baseline="0" noProof="0">
                <a:ln>
                  <a:noFill/>
                </a:ln>
                <a:solidFill>
                  <a:prstClr val="black"/>
                </a:solidFill>
                <a:effectLst/>
                <a:uLnTx/>
                <a:uFillTx/>
                <a:latin typeface="Aptos ExtraBold" panose="020B0004020202020204" pitchFamily="34" charset="0"/>
              </a:rPr>
              <a:t>:</a:t>
            </a:r>
            <a:endParaRPr kumimoji="0" lang="pl-PL" sz="3200" b="0" i="0" u="none" strike="noStrike" kern="1200" cap="none" spc="0" normalizeH="0" baseline="0" noProof="0">
              <a:ln>
                <a:noFill/>
              </a:ln>
              <a:solidFill>
                <a:prstClr val="black"/>
              </a:solidFill>
              <a:effectLst/>
              <a:uLnTx/>
              <a:uFillTx/>
              <a:latin typeface="Aptos ExtraBold" panose="020B0004020202020204" pitchFamily="34" charset="0"/>
            </a:endParaRPr>
          </a:p>
        </p:txBody>
      </p:sp>
      <p:sp>
        <p:nvSpPr>
          <p:cNvPr id="18" name="TextBox 17">
            <a:extLst>
              <a:ext uri="{FF2B5EF4-FFF2-40B4-BE49-F238E27FC236}">
                <a16:creationId xmlns:a16="http://schemas.microsoft.com/office/drawing/2014/main" id="{1949E952-0195-97F8-DB7E-B3329FABD1F1}"/>
              </a:ext>
            </a:extLst>
          </p:cNvPr>
          <p:cNvSpPr txBox="1">
            <a:spLocks noGrp="1" noRot="1" noMove="1" noResize="1" noEditPoints="1" noAdjustHandles="1" noChangeArrowheads="1" noChangeShapeType="1"/>
          </p:cNvSpPr>
          <p:nvPr/>
        </p:nvSpPr>
        <p:spPr>
          <a:xfrm>
            <a:off x="4366366" y="832168"/>
            <a:ext cx="2590019" cy="646331"/>
          </a:xfrm>
          <a:prstGeom prst="rect">
            <a:avLst/>
          </a:prstGeom>
          <a:noFill/>
        </p:spPr>
        <p:txBody>
          <a:bodyPr wrap="square">
            <a:spAutoFit/>
          </a:bodyPr>
          <a:lstStyle/>
          <a:p>
            <a:pPr lvl="0" algn="ctr"/>
            <a:r>
              <a:rPr lang="en-US" sz="3600" err="1">
                <a:solidFill>
                  <a:prstClr val="black"/>
                </a:solidFill>
                <a:latin typeface="Aptos ExtraBold" panose="020B0004020202020204" pitchFamily="34" charset="0"/>
              </a:rPr>
              <a:t>Pātai</a:t>
            </a:r>
            <a:r>
              <a:rPr lang="en-US" sz="3600">
                <a:solidFill>
                  <a:prstClr val="black"/>
                </a:solidFill>
                <a:latin typeface="Aptos ExtraBold" panose="020B0004020202020204" pitchFamily="34" charset="0"/>
              </a:rPr>
              <a:t> 6</a:t>
            </a:r>
            <a:endParaRPr kumimoji="0" lang="en-NZ" sz="3200" b="0" i="0" u="none" strike="noStrike" kern="1200" cap="none" spc="0" normalizeH="0" baseline="0" noProof="0">
              <a:ln>
                <a:noFill/>
              </a:ln>
              <a:solidFill>
                <a:prstClr val="black"/>
              </a:solidFill>
              <a:effectLst/>
              <a:uLnTx/>
              <a:uFillTx/>
              <a:latin typeface="Aptos ExtraBold" panose="020B0004020202020204" pitchFamily="34" charset="0"/>
            </a:endParaRPr>
          </a:p>
        </p:txBody>
      </p:sp>
      <p:sp>
        <p:nvSpPr>
          <p:cNvPr id="19" name="TextBox 18">
            <a:extLst>
              <a:ext uri="{FF2B5EF4-FFF2-40B4-BE49-F238E27FC236}">
                <a16:creationId xmlns:a16="http://schemas.microsoft.com/office/drawing/2014/main" id="{0AC1660F-5E5E-5DC4-49ED-B1CACBA1416A}"/>
              </a:ext>
            </a:extLst>
          </p:cNvPr>
          <p:cNvSpPr txBox="1">
            <a:spLocks noGrp="1" noRot="1" noMove="1" noResize="1" noEditPoints="1" noAdjustHandles="1" noChangeArrowheads="1" noChangeShapeType="1"/>
          </p:cNvSpPr>
          <p:nvPr/>
        </p:nvSpPr>
        <p:spPr>
          <a:xfrm>
            <a:off x="3582424" y="3418643"/>
            <a:ext cx="4589353" cy="1260000"/>
          </a:xfrm>
          <a:prstGeom prst="rect">
            <a:avLst/>
          </a:prstGeom>
          <a:solidFill>
            <a:srgbClr val="FFFFFF">
              <a:alpha val="80000"/>
            </a:srgbClr>
          </a:solidFill>
        </p:spPr>
        <p:txBody>
          <a:bodyPr wrap="square" anchor="ctr" anchorCtr="0">
            <a:noAutofit/>
          </a:bodyPr>
          <a:lstStyle/>
          <a:p>
            <a:pPr marL="144000" lvl="0">
              <a:lnSpc>
                <a:spcPct val="150000"/>
              </a:lnSpc>
              <a:spcAft>
                <a:spcPts val="600"/>
              </a:spcAft>
            </a:pPr>
            <a:r>
              <a:rPr lang="en-NZ" sz="2400">
                <a:solidFill>
                  <a:srgbClr val="00B050"/>
                </a:solidFill>
                <a:latin typeface="Aptos ExtraBold" panose="020B0004020202020204" pitchFamily="34" charset="0"/>
              </a:rPr>
              <a:t>1.  Kei te tika </a:t>
            </a:r>
            <a:r>
              <a:rPr lang="en-NZ" sz="2400" b="1">
                <a:solidFill>
                  <a:srgbClr val="00B050"/>
                </a:solidFill>
                <a:latin typeface="Arial Rounded MT Bold" panose="020F0704030504030204" pitchFamily="34" charset="0"/>
              </a:rPr>
              <a:t>✓✓✓</a:t>
            </a:r>
            <a:endParaRPr lang="en-US" sz="2400">
              <a:solidFill>
                <a:srgbClr val="00B050"/>
              </a:solidFill>
              <a:latin typeface="Aptos ExtraBold" panose="020B0004020202020204" pitchFamily="34" charset="0"/>
            </a:endParaRPr>
          </a:p>
          <a:p>
            <a:pPr marL="144000" lvl="0">
              <a:lnSpc>
                <a:spcPct val="150000"/>
              </a:lnSpc>
              <a:spcAft>
                <a:spcPts val="600"/>
              </a:spcAft>
            </a:pPr>
            <a:r>
              <a:rPr lang="en-NZ" sz="2400">
                <a:solidFill>
                  <a:schemeClr val="bg1">
                    <a:lumMod val="65000"/>
                  </a:schemeClr>
                </a:solidFill>
                <a:latin typeface="Aptos ExtraBold" panose="020B0004020202020204" pitchFamily="34" charset="0"/>
              </a:rPr>
              <a:t>2.  Kāore i te tika</a:t>
            </a:r>
          </a:p>
        </p:txBody>
      </p:sp>
    </p:spTree>
    <p:extLst>
      <p:ext uri="{BB962C8B-B14F-4D97-AF65-F5344CB8AC3E}">
        <p14:creationId xmlns:p14="http://schemas.microsoft.com/office/powerpoint/2010/main" val="40890175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0.99558 -0.00115 L 1.14648 -0.00092 " pathEditMode="relative" rAng="0" ptsTypes="AA">
                                      <p:cBhvr>
                                        <p:cTn id="6" dur="10000" fill="hold"/>
                                        <p:tgtEl>
                                          <p:spTgt spid="11"/>
                                        </p:tgtEl>
                                        <p:attrNameLst>
                                          <p:attrName>ppt_x</p:attrName>
                                          <p:attrName>ppt_y</p:attrName>
                                        </p:attrNameLst>
                                      </p:cBhvr>
                                      <p:rCtr x="107096" y="0"/>
                                    </p:animMotion>
                                  </p:childTnLst>
                                </p:cTn>
                              </p:par>
                              <p:par>
                                <p:cTn id="7" presetID="35" presetClass="path" presetSubtype="0" accel="50000" decel="50000" fill="hold" nodeType="withEffect">
                                  <p:stCondLst>
                                    <p:cond delay="2250"/>
                                  </p:stCondLst>
                                  <p:childTnLst>
                                    <p:animMotion origin="layout" path="M -1.25E-6 -2.22222E-6 L -2.32096 0.00857 " pathEditMode="relative" rAng="0" ptsTypes="AA">
                                      <p:cBhvr>
                                        <p:cTn id="8" dur="6000" fill="hold"/>
                                        <p:tgtEl>
                                          <p:spTgt spid="12"/>
                                        </p:tgtEl>
                                        <p:attrNameLst>
                                          <p:attrName>ppt_x</p:attrName>
                                          <p:attrName>ppt_y</p:attrName>
                                        </p:attrNameLst>
                                      </p:cBhvr>
                                      <p:rCtr x="-116055" y="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29172C8-20C6-7991-38AD-5C9BA29891F4}"/>
              </a:ext>
            </a:extLst>
          </p:cNvPr>
          <p:cNvSpPr>
            <a:spLocks noGrp="1" noRot="1" noMove="1" noResize="1" noEditPoints="1" noAdjustHandles="1" noChangeArrowheads="1" noChangeShapeType="1"/>
          </p:cNvSpPr>
          <p:nvPr/>
        </p:nvSpPr>
        <p:spPr>
          <a:xfrm>
            <a:off x="0" y="5630344"/>
            <a:ext cx="12192000" cy="481213"/>
          </a:xfrm>
          <a:prstGeom prst="rect">
            <a:avLst/>
          </a:prstGeom>
          <a:blipFill dpi="0" rotWithShape="1">
            <a:blip r:embed="rId3">
              <a:extLst>
                <a:ext uri="{BEBA8EAE-BF5A-486C-A8C5-ECC9F3942E4B}">
                  <a14:imgProps xmlns:a14="http://schemas.microsoft.com/office/drawing/2010/main">
                    <a14:imgLayer r:embed="rId4">
                      <a14:imgEffect>
                        <a14:brightnessContrast contrast="-40000"/>
                      </a14:imgEffect>
                    </a14:imgLayer>
                  </a14:imgProps>
                </a:ext>
              </a:extLst>
            </a:blip>
            <a:srcRect/>
            <a:tile tx="596900" ty="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NZ"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8AC03A39-1900-10DC-96A6-EA056A49D603}"/>
              </a:ext>
            </a:extLst>
          </p:cNvPr>
          <p:cNvSpPr txBox="1">
            <a:spLocks noGrp="1" noRot="1" noMove="1" noResize="1" noEditPoints="1" noAdjustHandles="1" noChangeArrowheads="1" noChangeShapeType="1"/>
          </p:cNvSpPr>
          <p:nvPr/>
        </p:nvSpPr>
        <p:spPr>
          <a:xfrm>
            <a:off x="1952262" y="2103185"/>
            <a:ext cx="8287473" cy="1077218"/>
          </a:xfrm>
          <a:prstGeom prst="rect">
            <a:avLst/>
          </a:prstGeom>
          <a:noFill/>
        </p:spPr>
        <p:txBody>
          <a:bodyPr wrap="square" lIns="91440" tIns="45720" rIns="91440" bIns="45720" anchor="t">
            <a:spAutoFit/>
          </a:bodyPr>
          <a:lstStyle/>
          <a:p>
            <a:pPr lvl="0" algn="ctr"/>
            <a:r>
              <a:rPr lang="en-NZ" sz="3200">
                <a:solidFill>
                  <a:prstClr val="black"/>
                </a:solidFill>
                <a:latin typeface="Arial Rounded MT Bold"/>
              </a:rPr>
              <a:t>I </a:t>
            </a:r>
            <a:r>
              <a:rPr lang="en-NZ" sz="3200" err="1">
                <a:solidFill>
                  <a:prstClr val="black"/>
                </a:solidFill>
                <a:latin typeface="Arial Rounded MT Bold"/>
              </a:rPr>
              <a:t>te</a:t>
            </a:r>
            <a:r>
              <a:rPr lang="en-NZ" sz="3200">
                <a:solidFill>
                  <a:prstClr val="black"/>
                </a:solidFill>
                <a:latin typeface="Arial Rounded MT Bold"/>
              </a:rPr>
              <a:t> </a:t>
            </a:r>
            <a:r>
              <a:rPr lang="en-NZ" sz="3200" err="1">
                <a:solidFill>
                  <a:prstClr val="black"/>
                </a:solidFill>
                <a:latin typeface="Arial Rounded MT Bold"/>
              </a:rPr>
              <a:t>ohorere</a:t>
            </a:r>
            <a:r>
              <a:rPr lang="en-NZ" sz="3200">
                <a:solidFill>
                  <a:prstClr val="black"/>
                </a:solidFill>
                <a:latin typeface="Arial Rounded MT Bold"/>
              </a:rPr>
              <a:t>, ka </a:t>
            </a:r>
            <a:r>
              <a:rPr lang="en-NZ" sz="3200" err="1">
                <a:solidFill>
                  <a:prstClr val="black"/>
                </a:solidFill>
                <a:latin typeface="Arial Rounded MT Bold"/>
              </a:rPr>
              <a:t>taea</a:t>
            </a:r>
            <a:r>
              <a:rPr lang="en-NZ" sz="3200">
                <a:solidFill>
                  <a:prstClr val="black"/>
                </a:solidFill>
                <a:latin typeface="Arial Rounded MT Bold"/>
              </a:rPr>
              <a:t> e </a:t>
            </a:r>
            <a:r>
              <a:rPr lang="en-NZ" sz="3200" err="1">
                <a:solidFill>
                  <a:prstClr val="black"/>
                </a:solidFill>
                <a:latin typeface="Arial Rounded MT Bold"/>
              </a:rPr>
              <a:t>te</a:t>
            </a:r>
            <a:r>
              <a:rPr lang="en-NZ" sz="3200">
                <a:solidFill>
                  <a:prstClr val="black"/>
                </a:solidFill>
                <a:latin typeface="Arial Rounded MT Bold"/>
              </a:rPr>
              <a:t> </a:t>
            </a:r>
            <a:r>
              <a:rPr lang="en-NZ" sz="3200" err="1">
                <a:solidFill>
                  <a:prstClr val="black"/>
                </a:solidFill>
                <a:latin typeface="Arial Rounded MT Bold"/>
              </a:rPr>
              <a:t>tereina</a:t>
            </a:r>
            <a:r>
              <a:rPr lang="en-NZ" sz="3200">
                <a:solidFill>
                  <a:prstClr val="black"/>
                </a:solidFill>
                <a:latin typeface="Arial Rounded MT Bold"/>
              </a:rPr>
              <a:t> </a:t>
            </a:r>
            <a:r>
              <a:rPr lang="en-NZ" sz="3200" err="1">
                <a:solidFill>
                  <a:prstClr val="black"/>
                </a:solidFill>
                <a:latin typeface="Arial Rounded MT Bold"/>
              </a:rPr>
              <a:t>te</a:t>
            </a:r>
            <a:r>
              <a:rPr lang="en-NZ" sz="3200">
                <a:solidFill>
                  <a:prstClr val="black"/>
                </a:solidFill>
                <a:latin typeface="Arial Rounded MT Bold"/>
              </a:rPr>
              <a:t> </a:t>
            </a:r>
            <a:r>
              <a:rPr lang="en-NZ" sz="3200" err="1">
                <a:solidFill>
                  <a:prstClr val="black"/>
                </a:solidFill>
                <a:latin typeface="Arial Rounded MT Bold"/>
              </a:rPr>
              <a:t>mutu</a:t>
            </a:r>
            <a:r>
              <a:rPr lang="en-NZ" sz="3200">
                <a:solidFill>
                  <a:prstClr val="black"/>
                </a:solidFill>
                <a:latin typeface="Arial Rounded MT Bold"/>
              </a:rPr>
              <a:t> </a:t>
            </a:r>
            <a:r>
              <a:rPr lang="en-NZ" sz="3200" err="1">
                <a:solidFill>
                  <a:prstClr val="black"/>
                </a:solidFill>
                <a:latin typeface="Arial Rounded MT Bold"/>
              </a:rPr>
              <a:t>tere</a:t>
            </a:r>
            <a:r>
              <a:rPr lang="en-NZ" sz="3200">
                <a:solidFill>
                  <a:prstClr val="black"/>
                </a:solidFill>
                <a:latin typeface="Arial Rounded MT Bold"/>
              </a:rPr>
              <a:t>.</a:t>
            </a:r>
            <a:endParaRPr kumimoji="0" lang="en-US" sz="3200" b="0" i="0" u="none" strike="noStrike" kern="1200" cap="none" spc="0" normalizeH="0" baseline="0" noProof="0">
              <a:ln>
                <a:noFill/>
              </a:ln>
              <a:solidFill>
                <a:prstClr val="black"/>
              </a:solidFill>
              <a:effectLst/>
              <a:uLnTx/>
              <a:uFillTx/>
              <a:latin typeface="Arial Rounded MT Bold"/>
            </a:endParaRPr>
          </a:p>
        </p:txBody>
      </p:sp>
      <p:pic>
        <p:nvPicPr>
          <p:cNvPr id="7" name="Picture 6">
            <a:extLst>
              <a:ext uri="{FF2B5EF4-FFF2-40B4-BE49-F238E27FC236}">
                <a16:creationId xmlns:a16="http://schemas.microsoft.com/office/drawing/2014/main" id="{2A8B87AF-E80E-E789-56E9-1A7F2432D0D3}"/>
              </a:ext>
            </a:extLst>
          </p:cNvPr>
          <p:cNvPicPr>
            <a:picLocks noGrp="1" noRot="1" noChangeAspect="1" noMove="1" noResize="1" noEditPoints="1" noAdjustHandles="1" noChangeArrowheads="1" noChangeShapeType="1" noCrop="1"/>
          </p:cNvPicPr>
          <p:nvPr/>
        </p:nvPicPr>
        <p:blipFill>
          <a:blip r:embed="rId5" cstate="email">
            <a:extLst>
              <a:ext uri="{28A0092B-C50C-407E-A947-70E740481C1C}">
                <a14:useLocalDpi xmlns:a14="http://schemas.microsoft.com/office/drawing/2010/main"/>
              </a:ext>
            </a:extLst>
          </a:blip>
          <a:stretch>
            <a:fillRect/>
          </a:stretch>
        </p:blipFill>
        <p:spPr>
          <a:xfrm>
            <a:off x="0" y="5736306"/>
            <a:ext cx="12192000" cy="180109"/>
          </a:xfrm>
          <a:prstGeom prst="rect">
            <a:avLst/>
          </a:prstGeom>
        </p:spPr>
      </p:pic>
      <p:pic>
        <p:nvPicPr>
          <p:cNvPr id="8" name="Picture 7" descr="A yellow train with a person in the driver's seat&#10;&#10;Description automatically generated">
            <a:extLst>
              <a:ext uri="{FF2B5EF4-FFF2-40B4-BE49-F238E27FC236}">
                <a16:creationId xmlns:a16="http://schemas.microsoft.com/office/drawing/2014/main" id="{53248833-0160-2027-9E71-513057D20300}"/>
              </a:ext>
            </a:extLst>
          </p:cNvPr>
          <p:cNvPicPr>
            <a:picLocks noGrp="1" noRot="1" noChangeAspect="1" noMove="1" noResize="1" noEditPoints="1" noAdjustHandles="1" noChangeArrowheads="1" noChangeShapeType="1" noCrop="1"/>
          </p:cNvPicPr>
          <p:nvPr/>
        </p:nvPicPr>
        <p:blipFill rotWithShape="1">
          <a:blip r:embed="rId6" cstate="email">
            <a:extLst>
              <a:ext uri="{28A0092B-C50C-407E-A947-70E740481C1C}">
                <a14:useLocalDpi xmlns:a14="http://schemas.microsoft.com/office/drawing/2010/main"/>
              </a:ext>
            </a:extLst>
          </a:blip>
          <a:srcRect/>
          <a:stretch/>
        </p:blipFill>
        <p:spPr>
          <a:xfrm>
            <a:off x="6779663" y="4871820"/>
            <a:ext cx="3251941" cy="954107"/>
          </a:xfrm>
          <a:prstGeom prst="rect">
            <a:avLst/>
          </a:prstGeom>
        </p:spPr>
      </p:pic>
      <p:pic>
        <p:nvPicPr>
          <p:cNvPr id="9" name="Picture 8" descr="A yellow train with a container on it&#10;&#10;Description automatically generated">
            <a:extLst>
              <a:ext uri="{FF2B5EF4-FFF2-40B4-BE49-F238E27FC236}">
                <a16:creationId xmlns:a16="http://schemas.microsoft.com/office/drawing/2014/main" id="{ABD60A87-0905-7961-23D7-ACF11C850132}"/>
              </a:ext>
            </a:extLst>
          </p:cNvPr>
          <p:cNvPicPr>
            <a:picLocks noGrp="1" noRot="1" noChangeAspect="1" noMove="1" noResize="1" noEditPoints="1" noAdjustHandles="1" noChangeArrowheads="1" noChangeShapeType="1" noCrop="1"/>
          </p:cNvPicPr>
          <p:nvPr/>
        </p:nvPicPr>
        <p:blipFill rotWithShape="1">
          <a:blip r:embed="rId7" cstate="email">
            <a:extLst>
              <a:ext uri="{28A0092B-C50C-407E-A947-70E740481C1C}">
                <a14:useLocalDpi xmlns:a14="http://schemas.microsoft.com/office/drawing/2010/main"/>
              </a:ext>
            </a:extLst>
          </a:blip>
          <a:srcRect l="-352"/>
          <a:stretch/>
        </p:blipFill>
        <p:spPr>
          <a:xfrm>
            <a:off x="5339644" y="4871820"/>
            <a:ext cx="1512711" cy="993242"/>
          </a:xfrm>
          <a:prstGeom prst="rect">
            <a:avLst/>
          </a:prstGeom>
        </p:spPr>
      </p:pic>
      <p:pic>
        <p:nvPicPr>
          <p:cNvPr id="10" name="Picture 9" descr="A yellow train with a container on it&#10;&#10;Description automatically generated">
            <a:extLst>
              <a:ext uri="{FF2B5EF4-FFF2-40B4-BE49-F238E27FC236}">
                <a16:creationId xmlns:a16="http://schemas.microsoft.com/office/drawing/2014/main" id="{FE029295-DF18-8EA0-310B-1F7F02DA8BF3}"/>
              </a:ext>
            </a:extLst>
          </p:cNvPr>
          <p:cNvPicPr>
            <a:picLocks noGrp="1" noRot="1" noChangeAspect="1" noMove="1" noResize="1" noEditPoints="1" noAdjustHandles="1" noChangeArrowheads="1" noChangeShapeType="1" noCrop="1"/>
          </p:cNvPicPr>
          <p:nvPr/>
        </p:nvPicPr>
        <p:blipFill rotWithShape="1">
          <a:blip r:embed="rId7" cstate="email">
            <a:extLst>
              <a:ext uri="{28A0092B-C50C-407E-A947-70E740481C1C}">
                <a14:useLocalDpi xmlns:a14="http://schemas.microsoft.com/office/drawing/2010/main"/>
              </a:ext>
            </a:extLst>
          </a:blip>
          <a:srcRect l="-352"/>
          <a:stretch/>
        </p:blipFill>
        <p:spPr>
          <a:xfrm>
            <a:off x="3838246" y="4871820"/>
            <a:ext cx="1512711" cy="993242"/>
          </a:xfrm>
          <a:prstGeom prst="rect">
            <a:avLst/>
          </a:prstGeom>
        </p:spPr>
      </p:pic>
      <p:pic>
        <p:nvPicPr>
          <p:cNvPr id="11" name="Picture 10" descr="A yellow train with a container on it&#10;&#10;Description automatically generated">
            <a:extLst>
              <a:ext uri="{FF2B5EF4-FFF2-40B4-BE49-F238E27FC236}">
                <a16:creationId xmlns:a16="http://schemas.microsoft.com/office/drawing/2014/main" id="{7FBEE0E2-585F-BE4A-8DA2-477D5B82E0D4}"/>
              </a:ext>
            </a:extLst>
          </p:cNvPr>
          <p:cNvPicPr>
            <a:picLocks noGrp="1" noRot="1" noChangeAspect="1" noMove="1" noResize="1" noEditPoints="1" noAdjustHandles="1" noChangeArrowheads="1" noChangeShapeType="1" noCrop="1"/>
          </p:cNvPicPr>
          <p:nvPr/>
        </p:nvPicPr>
        <p:blipFill rotWithShape="1">
          <a:blip r:embed="rId7" cstate="email">
            <a:extLst>
              <a:ext uri="{28A0092B-C50C-407E-A947-70E740481C1C}">
                <a14:useLocalDpi xmlns:a14="http://schemas.microsoft.com/office/drawing/2010/main"/>
              </a:ext>
            </a:extLst>
          </a:blip>
          <a:srcRect l="-352"/>
          <a:stretch/>
        </p:blipFill>
        <p:spPr>
          <a:xfrm>
            <a:off x="2332658" y="4871820"/>
            <a:ext cx="1512711" cy="993242"/>
          </a:xfrm>
          <a:prstGeom prst="rect">
            <a:avLst/>
          </a:prstGeom>
        </p:spPr>
      </p:pic>
      <p:pic>
        <p:nvPicPr>
          <p:cNvPr id="12" name="Picture 11" descr="A yellow train with a container on it&#10;&#10;Description automatically generated">
            <a:extLst>
              <a:ext uri="{FF2B5EF4-FFF2-40B4-BE49-F238E27FC236}">
                <a16:creationId xmlns:a16="http://schemas.microsoft.com/office/drawing/2014/main" id="{A0AB51C9-4B1A-6B12-2357-0BD0441ADF2D}"/>
              </a:ext>
            </a:extLst>
          </p:cNvPr>
          <p:cNvPicPr>
            <a:picLocks noGrp="1" noRot="1" noChangeAspect="1" noMove="1" noResize="1" noEditPoints="1" noAdjustHandles="1" noChangeArrowheads="1" noChangeShapeType="1" noCrop="1"/>
          </p:cNvPicPr>
          <p:nvPr/>
        </p:nvPicPr>
        <p:blipFill rotWithShape="1">
          <a:blip r:embed="rId7" cstate="email">
            <a:extLst>
              <a:ext uri="{28A0092B-C50C-407E-A947-70E740481C1C}">
                <a14:useLocalDpi xmlns:a14="http://schemas.microsoft.com/office/drawing/2010/main"/>
              </a:ext>
            </a:extLst>
          </a:blip>
          <a:srcRect l="-352"/>
          <a:stretch/>
        </p:blipFill>
        <p:spPr>
          <a:xfrm>
            <a:off x="833824" y="4871820"/>
            <a:ext cx="1512711" cy="993242"/>
          </a:xfrm>
          <a:prstGeom prst="rect">
            <a:avLst/>
          </a:prstGeom>
        </p:spPr>
      </p:pic>
      <p:pic>
        <p:nvPicPr>
          <p:cNvPr id="13" name="Picture 12" descr="A yellow train with a container on it&#10;&#10;Description automatically generated">
            <a:extLst>
              <a:ext uri="{FF2B5EF4-FFF2-40B4-BE49-F238E27FC236}">
                <a16:creationId xmlns:a16="http://schemas.microsoft.com/office/drawing/2014/main" id="{0192A2F7-7B27-6402-76BC-BDAE943ABD80}"/>
              </a:ext>
            </a:extLst>
          </p:cNvPr>
          <p:cNvPicPr>
            <a:picLocks noGrp="1" noRot="1" noChangeAspect="1" noMove="1" noResize="1" noEditPoints="1" noAdjustHandles="1" noChangeArrowheads="1" noChangeShapeType="1" noCrop="1"/>
          </p:cNvPicPr>
          <p:nvPr/>
        </p:nvPicPr>
        <p:blipFill rotWithShape="1">
          <a:blip r:embed="rId8" cstate="email">
            <a:extLst>
              <a:ext uri="{28A0092B-C50C-407E-A947-70E740481C1C}">
                <a14:useLocalDpi xmlns:a14="http://schemas.microsoft.com/office/drawing/2010/main"/>
              </a:ext>
            </a:extLst>
          </a:blip>
          <a:srcRect/>
          <a:stretch/>
        </p:blipFill>
        <p:spPr>
          <a:xfrm>
            <a:off x="0" y="4871820"/>
            <a:ext cx="844971" cy="993242"/>
          </a:xfrm>
          <a:prstGeom prst="rect">
            <a:avLst/>
          </a:prstGeom>
        </p:spPr>
      </p:pic>
      <p:sp>
        <p:nvSpPr>
          <p:cNvPr id="6" name="TextBox 5">
            <a:extLst>
              <a:ext uri="{FF2B5EF4-FFF2-40B4-BE49-F238E27FC236}">
                <a16:creationId xmlns:a16="http://schemas.microsoft.com/office/drawing/2014/main" id="{D79523F0-B798-FE0C-51E6-C02B6C28F73C}"/>
              </a:ext>
            </a:extLst>
          </p:cNvPr>
          <p:cNvSpPr txBox="1">
            <a:spLocks noGrp="1" noRot="1" noMove="1" noResize="1" noEditPoints="1" noAdjustHandles="1" noChangeArrowheads="1" noChangeShapeType="1"/>
          </p:cNvSpPr>
          <p:nvPr/>
        </p:nvSpPr>
        <p:spPr>
          <a:xfrm>
            <a:off x="8876646" y="420677"/>
            <a:ext cx="2965798" cy="1169551"/>
          </a:xfrm>
          <a:prstGeom prst="rect">
            <a:avLst/>
          </a:prstGeom>
          <a:solidFill>
            <a:schemeClr val="bg1"/>
          </a:solidFill>
          <a:ln>
            <a:noFill/>
          </a:ln>
        </p:spPr>
        <p:txBody>
          <a:bodyPr wrap="square" rtlCol="0">
            <a:spAutoFit/>
          </a:bodyPr>
          <a:lstStyle/>
          <a:p>
            <a:pPr lvl="0"/>
            <a:r>
              <a:rPr lang="en-US" sz="1400" err="1">
                <a:solidFill>
                  <a:prstClr val="black"/>
                </a:solidFill>
                <a:latin typeface="Aptos ExtraBold" panose="020B0004020202020204" pitchFamily="34" charset="0"/>
              </a:rPr>
              <a:t>Mehemea</a:t>
            </a:r>
            <a:r>
              <a:rPr lang="en-US" sz="1400">
                <a:solidFill>
                  <a:prstClr val="black"/>
                </a:solidFill>
                <a:latin typeface="Aptos ExtraBold" panose="020B0004020202020204" pitchFamily="34" charset="0"/>
              </a:rPr>
              <a:t> e </a:t>
            </a:r>
            <a:r>
              <a:rPr lang="en-US" sz="1400" err="1">
                <a:solidFill>
                  <a:prstClr val="black"/>
                </a:solidFill>
                <a:latin typeface="Aptos ExtraBold" panose="020B0004020202020204" pitchFamily="34" charset="0"/>
              </a:rPr>
              <a:t>whakapae</a:t>
            </a:r>
            <a:r>
              <a:rPr lang="en-US" sz="1400">
                <a:solidFill>
                  <a:prstClr val="black"/>
                </a:solidFill>
                <a:latin typeface="Aptos ExtraBold" panose="020B0004020202020204" pitchFamily="34" charset="0"/>
              </a:rPr>
              <a:t> ana </a:t>
            </a:r>
            <a:r>
              <a:rPr lang="en-US" sz="1400" err="1">
                <a:solidFill>
                  <a:prstClr val="black"/>
                </a:solidFill>
                <a:latin typeface="Aptos ExtraBold" panose="020B0004020202020204" pitchFamily="34" charset="0"/>
              </a:rPr>
              <a:t>koe</a:t>
            </a:r>
            <a:r>
              <a:rPr lang="en-US" sz="1400">
                <a:solidFill>
                  <a:prstClr val="black"/>
                </a:solidFill>
                <a:latin typeface="Aptos ExtraBold" panose="020B0004020202020204" pitchFamily="34" charset="0"/>
              </a:rPr>
              <a:t> ko te </a:t>
            </a:r>
            <a:r>
              <a:rPr lang="en-US" sz="1400" err="1">
                <a:solidFill>
                  <a:prstClr val="black"/>
                </a:solidFill>
                <a:latin typeface="Aptos ExtraBold" panose="020B0004020202020204" pitchFamily="34" charset="0"/>
              </a:rPr>
              <a:t>whakautu</a:t>
            </a:r>
            <a:r>
              <a:rPr lang="en-US" sz="1400">
                <a:solidFill>
                  <a:prstClr val="black"/>
                </a:solidFill>
                <a:latin typeface="Aptos ExtraBold" panose="020B0004020202020204" pitchFamily="34" charset="0"/>
              </a:rPr>
              <a:t> ko te...</a:t>
            </a:r>
            <a:endParaRPr kumimoji="0" lang="en-US" sz="1400" b="0" i="0" u="none" strike="noStrike" kern="1200" cap="none" spc="0" normalizeH="0" baseline="0" noProof="0">
              <a:ln>
                <a:noFill/>
              </a:ln>
              <a:solidFill>
                <a:prstClr val="black"/>
              </a:solidFill>
              <a:effectLst/>
              <a:uLnTx/>
              <a:uFillTx/>
              <a:latin typeface="Aptos ExtraBold"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ptos ExtraBold" panose="020B0004020202020204" pitchFamily="34" charset="0"/>
            </a:endParaRPr>
          </a:p>
          <a:p>
            <a:pPr lvl="0"/>
            <a:r>
              <a:rPr lang="fi-FI" sz="1400">
                <a:solidFill>
                  <a:srgbClr val="00B050"/>
                </a:solidFill>
                <a:latin typeface="Aptos ExtraBold" panose="020B0004020202020204" pitchFamily="34" charset="0"/>
              </a:rPr>
              <a:t>1</a:t>
            </a:r>
            <a:r>
              <a:rPr lang="fi-FI" sz="1400">
                <a:solidFill>
                  <a:prstClr val="black"/>
                </a:solidFill>
                <a:latin typeface="Aptos ExtraBold" panose="020B0004020202020204" pitchFamily="34" charset="0"/>
              </a:rPr>
              <a:t> – kia mau ō ringa ki te </a:t>
            </a:r>
            <a:r>
              <a:rPr lang="fi-FI" sz="1400">
                <a:solidFill>
                  <a:srgbClr val="00B050"/>
                </a:solidFill>
                <a:latin typeface="Aptos ExtraBold" panose="020B0004020202020204" pitchFamily="34" charset="0"/>
              </a:rPr>
              <a:t>HOPE!</a:t>
            </a:r>
          </a:p>
          <a:p>
            <a:pPr lvl="0"/>
            <a:r>
              <a:rPr lang="fi-FI" sz="1400">
                <a:solidFill>
                  <a:schemeClr val="accent1"/>
                </a:solidFill>
                <a:latin typeface="Aptos ExtraBold" panose="020B0004020202020204" pitchFamily="34" charset="0"/>
              </a:rPr>
              <a:t>2</a:t>
            </a:r>
            <a:r>
              <a:rPr lang="fi-FI" sz="1400">
                <a:solidFill>
                  <a:prstClr val="black"/>
                </a:solidFill>
                <a:latin typeface="Aptos ExtraBold" panose="020B0004020202020204" pitchFamily="34" charset="0"/>
              </a:rPr>
              <a:t> – kia tū ō ringa ki te </a:t>
            </a:r>
            <a:r>
              <a:rPr lang="fi-FI" sz="1400">
                <a:solidFill>
                  <a:schemeClr val="accent1"/>
                </a:solidFill>
                <a:latin typeface="Aptos ExtraBold" panose="020B0004020202020204" pitchFamily="34" charset="0"/>
              </a:rPr>
              <a:t>RANGI!</a:t>
            </a:r>
            <a:r>
              <a:rPr kumimoji="0" lang="en-US" sz="1400" b="0" i="0" u="none" strike="noStrike" kern="1200" cap="none" spc="0" normalizeH="0" baseline="0" noProof="0">
                <a:ln>
                  <a:noFill/>
                </a:ln>
                <a:solidFill>
                  <a:prstClr val="black"/>
                </a:solidFill>
                <a:effectLst/>
                <a:uLnTx/>
                <a:uFillTx/>
                <a:latin typeface="Aptos ExtraBold" panose="020B0004020202020204" pitchFamily="34" charset="0"/>
              </a:rPr>
              <a:t> </a:t>
            </a:r>
          </a:p>
        </p:txBody>
      </p:sp>
      <p:sp>
        <p:nvSpPr>
          <p:cNvPr id="15" name="TextBox 14">
            <a:extLst>
              <a:ext uri="{FF2B5EF4-FFF2-40B4-BE49-F238E27FC236}">
                <a16:creationId xmlns:a16="http://schemas.microsoft.com/office/drawing/2014/main" id="{361B28B5-5CEF-4EED-18BF-C86795A47D45}"/>
              </a:ext>
            </a:extLst>
          </p:cNvPr>
          <p:cNvSpPr txBox="1">
            <a:spLocks noGrp="1" noRot="1" noMove="1" noResize="1" noEditPoints="1" noAdjustHandles="1" noChangeArrowheads="1" noChangeShapeType="1"/>
          </p:cNvSpPr>
          <p:nvPr/>
        </p:nvSpPr>
        <p:spPr>
          <a:xfrm>
            <a:off x="4366366" y="832168"/>
            <a:ext cx="2590019" cy="646331"/>
          </a:xfrm>
          <a:prstGeom prst="rect">
            <a:avLst/>
          </a:prstGeom>
          <a:noFill/>
        </p:spPr>
        <p:txBody>
          <a:bodyPr wrap="square">
            <a:spAutoFit/>
          </a:bodyPr>
          <a:lstStyle/>
          <a:p>
            <a:pPr lvl="0" algn="ctr"/>
            <a:r>
              <a:rPr lang="en-US" sz="3600" err="1">
                <a:solidFill>
                  <a:prstClr val="black"/>
                </a:solidFill>
                <a:latin typeface="Aptos ExtraBold" panose="020B0004020202020204" pitchFamily="34" charset="0"/>
              </a:rPr>
              <a:t>Pātai</a:t>
            </a:r>
            <a:r>
              <a:rPr lang="en-US" sz="3600">
                <a:solidFill>
                  <a:prstClr val="black"/>
                </a:solidFill>
                <a:latin typeface="Aptos ExtraBold" panose="020B0004020202020204" pitchFamily="34" charset="0"/>
              </a:rPr>
              <a:t> 7</a:t>
            </a:r>
            <a:endParaRPr kumimoji="0" lang="en-NZ" sz="3200" b="0" i="0" u="none" strike="noStrike" kern="1200" cap="none" spc="0" normalizeH="0" baseline="0" noProof="0">
              <a:ln>
                <a:noFill/>
              </a:ln>
              <a:solidFill>
                <a:prstClr val="black"/>
              </a:solidFill>
              <a:effectLst/>
              <a:uLnTx/>
              <a:uFillTx/>
              <a:latin typeface="Aptos ExtraBold" panose="020B0004020202020204" pitchFamily="34" charset="0"/>
            </a:endParaRPr>
          </a:p>
        </p:txBody>
      </p:sp>
      <p:sp>
        <p:nvSpPr>
          <p:cNvPr id="17" name="TextBox 16">
            <a:extLst>
              <a:ext uri="{FF2B5EF4-FFF2-40B4-BE49-F238E27FC236}">
                <a16:creationId xmlns:a16="http://schemas.microsoft.com/office/drawing/2014/main" id="{70D860E7-2804-0E09-819B-57E3A99B37E3}"/>
              </a:ext>
            </a:extLst>
          </p:cNvPr>
          <p:cNvSpPr txBox="1">
            <a:spLocks noGrp="1" noRot="1" noMove="1" noResize="1" noEditPoints="1" noAdjustHandles="1" noChangeArrowheads="1" noChangeShapeType="1"/>
          </p:cNvSpPr>
          <p:nvPr/>
        </p:nvSpPr>
        <p:spPr>
          <a:xfrm>
            <a:off x="3582424" y="3418643"/>
            <a:ext cx="4589353" cy="1260000"/>
          </a:xfrm>
          <a:prstGeom prst="rect">
            <a:avLst/>
          </a:prstGeom>
          <a:solidFill>
            <a:srgbClr val="FFFFFF">
              <a:alpha val="80000"/>
            </a:srgbClr>
          </a:solidFill>
        </p:spPr>
        <p:txBody>
          <a:bodyPr wrap="square" anchor="ctr" anchorCtr="0">
            <a:noAutofit/>
          </a:bodyPr>
          <a:lstStyle/>
          <a:p>
            <a:pPr marL="144000" marR="0" lvl="0" indent="0" algn="l" defTabSz="914400" rtl="0" eaLnBrk="1" fontAlgn="auto" latinLnBrk="0" hangingPunct="1">
              <a:lnSpc>
                <a:spcPct val="150000"/>
              </a:lnSpc>
              <a:spcBef>
                <a:spcPts val="0"/>
              </a:spcBef>
              <a:spcAft>
                <a:spcPts val="600"/>
              </a:spcAft>
              <a:buClrTx/>
              <a:buSzTx/>
              <a:buFontTx/>
              <a:buNone/>
              <a:tabLst/>
              <a:defRPr/>
            </a:pPr>
            <a:r>
              <a:rPr kumimoji="0" lang="en-NZ" sz="2400" b="0" i="0" u="none" strike="noStrike" kern="1200" cap="none" spc="0" normalizeH="0" baseline="0" noProof="0">
                <a:ln>
                  <a:noFill/>
                </a:ln>
                <a:solidFill>
                  <a:prstClr val="black"/>
                </a:solidFill>
                <a:effectLst/>
                <a:uLnTx/>
                <a:uFillTx/>
                <a:latin typeface="Aptos ExtraBold" panose="020B0004020202020204" pitchFamily="34" charset="0"/>
              </a:rPr>
              <a:t>1.  Kei te tika</a:t>
            </a:r>
            <a:endParaRPr kumimoji="0" lang="en-US" sz="2400" b="0" i="0" u="none" strike="noStrike" kern="1200" cap="none" spc="0" normalizeH="0" baseline="0" noProof="0">
              <a:ln>
                <a:noFill/>
              </a:ln>
              <a:solidFill>
                <a:prstClr val="black"/>
              </a:solidFill>
              <a:effectLst/>
              <a:uLnTx/>
              <a:uFillTx/>
              <a:latin typeface="Aptos ExtraBold" panose="020B0004020202020204" pitchFamily="34" charset="0"/>
            </a:endParaRPr>
          </a:p>
          <a:p>
            <a:pPr marL="144000" marR="0" lvl="0" indent="0" algn="l" defTabSz="914400" rtl="0" eaLnBrk="1" fontAlgn="auto" latinLnBrk="0" hangingPunct="1">
              <a:lnSpc>
                <a:spcPct val="150000"/>
              </a:lnSpc>
              <a:spcBef>
                <a:spcPts val="0"/>
              </a:spcBef>
              <a:spcAft>
                <a:spcPts val="600"/>
              </a:spcAft>
              <a:buClrTx/>
              <a:buSzTx/>
              <a:buFontTx/>
              <a:buNone/>
              <a:tabLst/>
              <a:defRPr/>
            </a:pPr>
            <a:r>
              <a:rPr kumimoji="0" lang="en-NZ" sz="2400" b="0" i="0" u="none" strike="noStrike" kern="1200" cap="none" spc="0" normalizeH="0" baseline="0" noProof="0">
                <a:ln>
                  <a:noFill/>
                </a:ln>
                <a:solidFill>
                  <a:prstClr val="black"/>
                </a:solidFill>
                <a:effectLst/>
                <a:uLnTx/>
                <a:uFillTx/>
                <a:latin typeface="Aptos ExtraBold" panose="020B0004020202020204" pitchFamily="34" charset="0"/>
              </a:rPr>
              <a:t>2.  Kāore i te tika </a:t>
            </a:r>
          </a:p>
        </p:txBody>
      </p:sp>
    </p:spTree>
    <p:extLst>
      <p:ext uri="{BB962C8B-B14F-4D97-AF65-F5344CB8AC3E}">
        <p14:creationId xmlns:p14="http://schemas.microsoft.com/office/powerpoint/2010/main" val="150391654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640402-DB1A-1F54-A812-A53044539B7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D3215ED-E248-12BB-3CB4-2EF4BF5E6CFC}"/>
              </a:ext>
            </a:extLst>
          </p:cNvPr>
          <p:cNvSpPr>
            <a:spLocks noGrp="1" noRot="1" noMove="1" noResize="1" noEditPoints="1" noAdjustHandles="1" noChangeArrowheads="1" noChangeShapeType="1"/>
          </p:cNvSpPr>
          <p:nvPr/>
        </p:nvSpPr>
        <p:spPr>
          <a:xfrm>
            <a:off x="2298700" y="2019298"/>
            <a:ext cx="7569200" cy="281940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NZ" sz="8000" b="1">
                <a:ln w="25400">
                  <a:solidFill>
                    <a:prstClr val="black"/>
                  </a:solidFill>
                  <a:prstDash val="solid"/>
                </a:ln>
                <a:solidFill>
                  <a:prstClr val="white"/>
                </a:solidFill>
                <a:effectLst>
                  <a:outerShdw dist="38100" dir="2700000" algn="tl" rotWithShape="0">
                    <a:prstClr val="black"/>
                  </a:outerShdw>
                </a:effectLst>
              </a:rPr>
              <a:t>Anei te </a:t>
            </a:r>
            <a:r>
              <a:rPr lang="en-NZ" sz="8000" b="1" err="1">
                <a:ln w="25400">
                  <a:solidFill>
                    <a:prstClr val="black"/>
                  </a:solidFill>
                  <a:prstDash val="solid"/>
                </a:ln>
                <a:solidFill>
                  <a:prstClr val="white"/>
                </a:solidFill>
                <a:effectLst>
                  <a:outerShdw dist="38100" dir="2700000" algn="tl" rotWithShape="0">
                    <a:prstClr val="black"/>
                  </a:outerShdw>
                </a:effectLst>
              </a:rPr>
              <a:t>whakautu</a:t>
            </a:r>
            <a:r>
              <a:rPr lang="en-NZ" sz="8000" b="1">
                <a:ln w="25400">
                  <a:solidFill>
                    <a:prstClr val="black"/>
                  </a:solidFill>
                  <a:prstDash val="solid"/>
                </a:ln>
                <a:solidFill>
                  <a:prstClr val="white"/>
                </a:solidFill>
                <a:effectLst>
                  <a:outerShdw dist="38100" dir="2700000" algn="tl" rotWithShape="0">
                    <a:prstClr val="black"/>
                  </a:outerShdw>
                </a:effectLst>
              </a:rPr>
              <a:t>...</a:t>
            </a:r>
            <a:endParaRPr kumimoji="0" lang="en-NZ" sz="8000" b="1" i="0" u="none" strike="noStrike" kern="1200" cap="none" spc="0" normalizeH="0" baseline="0" noProof="0">
              <a:ln w="25400">
                <a:solidFill>
                  <a:prstClr val="black"/>
                </a:solidFill>
                <a:prstDash val="solid"/>
              </a:ln>
              <a:solidFill>
                <a:prstClr val="white"/>
              </a:solidFill>
              <a:effectLst>
                <a:outerShdw dist="38100" dir="2700000" algn="tl" rotWithShape="0">
                  <a:prstClr val="black"/>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411481286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C20DD22-4F65-BE05-4BC1-BE457A3260D0}"/>
              </a:ext>
            </a:extLst>
          </p:cNvPr>
          <p:cNvSpPr>
            <a:spLocks noGrp="1" noRot="1" noMove="1" noResize="1" noEditPoints="1" noAdjustHandles="1" noChangeArrowheads="1" noChangeShapeType="1"/>
          </p:cNvSpPr>
          <p:nvPr/>
        </p:nvSpPr>
        <p:spPr>
          <a:xfrm>
            <a:off x="0" y="5611294"/>
            <a:ext cx="12192000" cy="481213"/>
          </a:xfrm>
          <a:prstGeom prst="rect">
            <a:avLst/>
          </a:prstGeom>
          <a:blipFill dpi="0" rotWithShape="1">
            <a:blip r:embed="rId3">
              <a:extLst>
                <a:ext uri="{BEBA8EAE-BF5A-486C-A8C5-ECC9F3942E4B}">
                  <a14:imgProps xmlns:a14="http://schemas.microsoft.com/office/drawing/2010/main">
                    <a14:imgLayer r:embed="rId4">
                      <a14:imgEffect>
                        <a14:brightnessContrast contrast="-40000"/>
                      </a14:imgEffect>
                    </a14:imgLayer>
                  </a14:imgProps>
                </a:ext>
              </a:extLst>
            </a:blip>
            <a:srcRect/>
            <a:tile tx="596900" ty="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NZ"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DA13A2FE-7ABF-C259-ABA6-1A7A8A23A1B0}"/>
              </a:ext>
            </a:extLst>
          </p:cNvPr>
          <p:cNvPicPr>
            <a:picLocks noGrp="1" noRot="1" noMove="1" noResize="1" noEditPoints="1" noAdjustHandles="1" noChangeArrowheads="1" noChangeShapeType="1" noCrop="1"/>
          </p:cNvPicPr>
          <p:nvPr/>
        </p:nvPicPr>
        <p:blipFill>
          <a:blip r:embed="rId5" cstate="email">
            <a:extLst>
              <a:ext uri="{28A0092B-C50C-407E-A947-70E740481C1C}">
                <a14:useLocalDpi xmlns:a14="http://schemas.microsoft.com/office/drawing/2010/main"/>
              </a:ext>
            </a:extLst>
          </a:blip>
          <a:stretch>
            <a:fillRect/>
          </a:stretch>
        </p:blipFill>
        <p:spPr>
          <a:xfrm>
            <a:off x="0" y="5809920"/>
            <a:ext cx="12192000" cy="180109"/>
          </a:xfrm>
          <a:prstGeom prst="rect">
            <a:avLst/>
          </a:prstGeom>
        </p:spPr>
      </p:pic>
      <p:pic>
        <p:nvPicPr>
          <p:cNvPr id="6" name="Picture 5">
            <a:extLst>
              <a:ext uri="{FF2B5EF4-FFF2-40B4-BE49-F238E27FC236}">
                <a16:creationId xmlns:a16="http://schemas.microsoft.com/office/drawing/2014/main" id="{9F840B0D-E9F0-C4B9-227F-2D1CC589302F}"/>
              </a:ext>
            </a:extLst>
          </p:cNvPr>
          <p:cNvPicPr>
            <a:picLocks noGrp="1" noRot="1" noMove="1" noResize="1" noEditPoints="1" noAdjustHandles="1" noChangeArrowheads="1" noChangeShapeType="1" noCrop="1"/>
          </p:cNvPicPr>
          <p:nvPr/>
        </p:nvPicPr>
        <p:blipFill>
          <a:blip r:embed="rId6" cstate="email">
            <a:extLst>
              <a:ext uri="{28A0092B-C50C-407E-A947-70E740481C1C}">
                <a14:useLocalDpi xmlns:a14="http://schemas.microsoft.com/office/drawing/2010/main"/>
              </a:ext>
            </a:extLst>
          </a:blip>
          <a:srcRect/>
          <a:stretch/>
        </p:blipFill>
        <p:spPr>
          <a:xfrm>
            <a:off x="-24688638" y="4788374"/>
            <a:ext cx="33931667" cy="1145123"/>
          </a:xfrm>
          <a:prstGeom prst="rect">
            <a:avLst/>
          </a:prstGeom>
        </p:spPr>
      </p:pic>
      <p:sp>
        <p:nvSpPr>
          <p:cNvPr id="10" name="TextBox 9">
            <a:extLst>
              <a:ext uri="{FF2B5EF4-FFF2-40B4-BE49-F238E27FC236}">
                <a16:creationId xmlns:a16="http://schemas.microsoft.com/office/drawing/2014/main" id="{D1E5E3EB-E45E-1A6E-B154-0F7C1CC48AC3}"/>
              </a:ext>
            </a:extLst>
          </p:cNvPr>
          <p:cNvSpPr txBox="1">
            <a:spLocks noGrp="1" noRot="1" noMove="1" noResize="1" noEditPoints="1" noAdjustHandles="1" noChangeArrowheads="1" noChangeShapeType="1"/>
          </p:cNvSpPr>
          <p:nvPr/>
        </p:nvSpPr>
        <p:spPr>
          <a:xfrm>
            <a:off x="1952262" y="2103185"/>
            <a:ext cx="8287473" cy="1077218"/>
          </a:xfrm>
          <a:prstGeom prst="rect">
            <a:avLst/>
          </a:prstGeom>
          <a:noFill/>
        </p:spPr>
        <p:txBody>
          <a:bodyPr wrap="square">
            <a:spAutoFit/>
          </a:bodyPr>
          <a:lstStyle/>
          <a:p>
            <a:pPr lvl="0" algn="ctr"/>
            <a:r>
              <a:rPr lang="en-NZ" sz="3200">
                <a:solidFill>
                  <a:prstClr val="black"/>
                </a:solidFill>
                <a:latin typeface="Arial Rounded MT Bold" panose="020F0704030504030204" pitchFamily="34" charset="0"/>
              </a:rPr>
              <a:t>I te </a:t>
            </a:r>
            <a:r>
              <a:rPr lang="en-NZ" sz="3200" err="1">
                <a:solidFill>
                  <a:prstClr val="black"/>
                </a:solidFill>
                <a:latin typeface="Arial Rounded MT Bold" panose="020F0704030504030204" pitchFamily="34" charset="0"/>
              </a:rPr>
              <a:t>ohorere</a:t>
            </a:r>
            <a:r>
              <a:rPr lang="en-NZ" sz="3200">
                <a:solidFill>
                  <a:prstClr val="black"/>
                </a:solidFill>
                <a:latin typeface="Arial Rounded MT Bold" panose="020F0704030504030204" pitchFamily="34" charset="0"/>
              </a:rPr>
              <a:t>, ka </a:t>
            </a:r>
            <a:r>
              <a:rPr lang="en-NZ" sz="3200" err="1">
                <a:solidFill>
                  <a:prstClr val="black"/>
                </a:solidFill>
                <a:latin typeface="Arial Rounded MT Bold" panose="020F0704030504030204" pitchFamily="34" charset="0"/>
              </a:rPr>
              <a:t>taea</a:t>
            </a:r>
            <a:r>
              <a:rPr lang="en-NZ" sz="3200">
                <a:solidFill>
                  <a:prstClr val="black"/>
                </a:solidFill>
                <a:latin typeface="Arial Rounded MT Bold" panose="020F0704030504030204" pitchFamily="34" charset="0"/>
              </a:rPr>
              <a:t> e te </a:t>
            </a:r>
            <a:r>
              <a:rPr lang="en-NZ" sz="3200" err="1">
                <a:solidFill>
                  <a:prstClr val="black"/>
                </a:solidFill>
                <a:latin typeface="Arial Rounded MT Bold" panose="020F0704030504030204" pitchFamily="34" charset="0"/>
              </a:rPr>
              <a:t>tereina</a:t>
            </a:r>
            <a:r>
              <a:rPr lang="en-NZ" sz="3200">
                <a:solidFill>
                  <a:prstClr val="black"/>
                </a:solidFill>
                <a:latin typeface="Arial Rounded MT Bold" panose="020F0704030504030204" pitchFamily="34" charset="0"/>
              </a:rPr>
              <a:t> te </a:t>
            </a:r>
            <a:r>
              <a:rPr lang="en-NZ" sz="3200" err="1">
                <a:solidFill>
                  <a:prstClr val="black"/>
                </a:solidFill>
                <a:latin typeface="Arial Rounded MT Bold" panose="020F0704030504030204" pitchFamily="34" charset="0"/>
              </a:rPr>
              <a:t>mutu</a:t>
            </a:r>
            <a:r>
              <a:rPr lang="en-NZ" sz="3200">
                <a:solidFill>
                  <a:prstClr val="black"/>
                </a:solidFill>
                <a:latin typeface="Arial Rounded MT Bold" panose="020F0704030504030204" pitchFamily="34" charset="0"/>
              </a:rPr>
              <a:t> </a:t>
            </a:r>
            <a:r>
              <a:rPr lang="en-NZ" sz="3200" err="1">
                <a:solidFill>
                  <a:prstClr val="black"/>
                </a:solidFill>
                <a:latin typeface="Arial Rounded MT Bold" panose="020F0704030504030204" pitchFamily="34" charset="0"/>
              </a:rPr>
              <a:t>tere</a:t>
            </a:r>
            <a:r>
              <a:rPr lang="en-NZ" sz="3200">
                <a:solidFill>
                  <a:prstClr val="black"/>
                </a:solidFill>
                <a:latin typeface="Arial Rounded MT Bold" panose="020F0704030504030204" pitchFamily="34" charset="0"/>
              </a:rPr>
              <a:t>.</a:t>
            </a:r>
            <a:endParaRPr kumimoji="0" lang="en-US" sz="3200" b="0" i="0" u="none" strike="noStrike" kern="1200" cap="none" spc="0" normalizeH="0" baseline="0" noProof="0">
              <a:ln>
                <a:noFill/>
              </a:ln>
              <a:solidFill>
                <a:prstClr val="black"/>
              </a:solidFill>
              <a:effectLst/>
              <a:uLnTx/>
              <a:uFillTx/>
              <a:latin typeface="Arial Rounded MT Bold" panose="020F0704030504030204" pitchFamily="34" charset="0"/>
              <a:ea typeface="+mn-ea"/>
              <a:cs typeface="+mn-cs"/>
            </a:endParaRPr>
          </a:p>
        </p:txBody>
      </p:sp>
      <p:sp>
        <p:nvSpPr>
          <p:cNvPr id="11" name="TextBox 10">
            <a:extLst>
              <a:ext uri="{FF2B5EF4-FFF2-40B4-BE49-F238E27FC236}">
                <a16:creationId xmlns:a16="http://schemas.microsoft.com/office/drawing/2014/main" id="{78258825-A431-2DBB-14D8-261F91561069}"/>
              </a:ext>
            </a:extLst>
          </p:cNvPr>
          <p:cNvSpPr txBox="1">
            <a:spLocks noGrp="1" noRot="1" noMove="1" noResize="1" noEditPoints="1" noAdjustHandles="1" noChangeArrowheads="1" noChangeShapeType="1"/>
          </p:cNvSpPr>
          <p:nvPr/>
        </p:nvSpPr>
        <p:spPr>
          <a:xfrm>
            <a:off x="4366366" y="832168"/>
            <a:ext cx="2590019" cy="646331"/>
          </a:xfrm>
          <a:prstGeom prst="rect">
            <a:avLst/>
          </a:prstGeom>
          <a:noFill/>
        </p:spPr>
        <p:txBody>
          <a:bodyPr wrap="square">
            <a:spAutoFit/>
          </a:bodyPr>
          <a:lstStyle/>
          <a:p>
            <a:pPr lvl="0" algn="ctr"/>
            <a:r>
              <a:rPr lang="en-US" sz="3600" err="1">
                <a:solidFill>
                  <a:prstClr val="black"/>
                </a:solidFill>
                <a:latin typeface="Aptos ExtraBold" panose="020B0004020202020204" pitchFamily="34" charset="0"/>
              </a:rPr>
              <a:t>Pātai</a:t>
            </a:r>
            <a:r>
              <a:rPr lang="en-US" sz="3600">
                <a:solidFill>
                  <a:prstClr val="black"/>
                </a:solidFill>
                <a:latin typeface="Aptos ExtraBold" panose="020B0004020202020204" pitchFamily="34" charset="0"/>
              </a:rPr>
              <a:t> 7</a:t>
            </a:r>
            <a:endParaRPr kumimoji="0" lang="en-NZ" sz="3200" b="0" i="0" u="none" strike="noStrike" kern="1200" cap="none" spc="0" normalizeH="0" baseline="0" noProof="0">
              <a:ln>
                <a:noFill/>
              </a:ln>
              <a:solidFill>
                <a:prstClr val="black"/>
              </a:solidFill>
              <a:effectLst/>
              <a:uLnTx/>
              <a:uFillTx/>
              <a:latin typeface="Aptos ExtraBold" panose="020B0004020202020204" pitchFamily="34" charset="0"/>
            </a:endParaRPr>
          </a:p>
        </p:txBody>
      </p:sp>
      <p:sp>
        <p:nvSpPr>
          <p:cNvPr id="12" name="TextBox 11">
            <a:extLst>
              <a:ext uri="{FF2B5EF4-FFF2-40B4-BE49-F238E27FC236}">
                <a16:creationId xmlns:a16="http://schemas.microsoft.com/office/drawing/2014/main" id="{271E472B-BFD9-43D6-81B0-6BF99674A07E}"/>
              </a:ext>
            </a:extLst>
          </p:cNvPr>
          <p:cNvSpPr txBox="1">
            <a:spLocks noGrp="1" noRot="1" noMove="1" noResize="1" noEditPoints="1" noAdjustHandles="1" noChangeArrowheads="1" noChangeShapeType="1"/>
          </p:cNvSpPr>
          <p:nvPr/>
        </p:nvSpPr>
        <p:spPr>
          <a:xfrm>
            <a:off x="3582424" y="3418643"/>
            <a:ext cx="4589353" cy="1260000"/>
          </a:xfrm>
          <a:prstGeom prst="rect">
            <a:avLst/>
          </a:prstGeom>
          <a:solidFill>
            <a:srgbClr val="FFFFFF">
              <a:alpha val="80000"/>
            </a:srgbClr>
          </a:solidFill>
        </p:spPr>
        <p:txBody>
          <a:bodyPr wrap="square" anchor="ctr" anchorCtr="0">
            <a:noAutofit/>
          </a:bodyPr>
          <a:lstStyle/>
          <a:p>
            <a:pPr marL="144000" marR="0" lvl="0" indent="0" algn="l" defTabSz="914400" rtl="0" eaLnBrk="1" fontAlgn="auto" latinLnBrk="0" hangingPunct="1">
              <a:lnSpc>
                <a:spcPct val="150000"/>
              </a:lnSpc>
              <a:spcBef>
                <a:spcPts val="0"/>
              </a:spcBef>
              <a:spcAft>
                <a:spcPts val="600"/>
              </a:spcAft>
              <a:buClrTx/>
              <a:buSzTx/>
              <a:buFontTx/>
              <a:buNone/>
              <a:tabLst/>
              <a:defRPr/>
            </a:pPr>
            <a:r>
              <a:rPr kumimoji="0" lang="en-NZ" sz="2400" b="0" i="0" u="none" strike="noStrike" kern="1200" cap="none" spc="0" normalizeH="0" baseline="0" noProof="0">
                <a:ln>
                  <a:noFill/>
                </a:ln>
                <a:solidFill>
                  <a:schemeClr val="bg1">
                    <a:lumMod val="50000"/>
                  </a:schemeClr>
                </a:solidFill>
                <a:effectLst/>
                <a:uLnTx/>
                <a:uFillTx/>
                <a:latin typeface="Aptos ExtraBold" panose="020B0004020202020204" pitchFamily="34" charset="0"/>
              </a:rPr>
              <a:t>1.  Kei te tika</a:t>
            </a:r>
            <a:endParaRPr kumimoji="0" lang="en-US" sz="2400" b="0" i="0" u="none" strike="noStrike" kern="1200" cap="none" spc="0" normalizeH="0" baseline="0" noProof="0">
              <a:ln>
                <a:noFill/>
              </a:ln>
              <a:solidFill>
                <a:schemeClr val="bg1">
                  <a:lumMod val="50000"/>
                </a:schemeClr>
              </a:solidFill>
              <a:effectLst/>
              <a:uLnTx/>
              <a:uFillTx/>
              <a:latin typeface="Aptos ExtraBold" panose="020B0004020202020204" pitchFamily="34" charset="0"/>
            </a:endParaRPr>
          </a:p>
          <a:p>
            <a:pPr marL="144000" lvl="0">
              <a:lnSpc>
                <a:spcPct val="150000"/>
              </a:lnSpc>
              <a:spcAft>
                <a:spcPts val="600"/>
              </a:spcAft>
            </a:pPr>
            <a:r>
              <a:rPr kumimoji="0" lang="en-NZ" sz="2400" b="0" i="0" u="none" strike="noStrike" kern="1200" cap="none" spc="0" normalizeH="0" baseline="0" noProof="0">
                <a:ln>
                  <a:noFill/>
                </a:ln>
                <a:solidFill>
                  <a:srgbClr val="00B050"/>
                </a:solidFill>
                <a:effectLst/>
                <a:uLnTx/>
                <a:uFillTx/>
                <a:latin typeface="Aptos ExtraBold" panose="020B0004020202020204" pitchFamily="34" charset="0"/>
              </a:rPr>
              <a:t>2.  Kāore i te tika </a:t>
            </a:r>
            <a:r>
              <a:rPr lang="en-NZ" sz="2400" b="1">
                <a:solidFill>
                  <a:srgbClr val="00B050"/>
                </a:solidFill>
                <a:latin typeface="Arial Rounded MT Bold" panose="020F0704030504030204" pitchFamily="34" charset="0"/>
              </a:rPr>
              <a:t>✓✓✓</a:t>
            </a:r>
            <a:r>
              <a:rPr kumimoji="0" lang="en-NZ" sz="2400" b="0" i="0" u="none" strike="noStrike" kern="1200" cap="none" spc="0" normalizeH="0" baseline="0" noProof="0">
                <a:ln>
                  <a:noFill/>
                </a:ln>
                <a:solidFill>
                  <a:srgbClr val="00B050"/>
                </a:solidFill>
                <a:effectLst/>
                <a:uLnTx/>
                <a:uFillTx/>
                <a:latin typeface="Aptos ExtraBold" panose="020B0004020202020204" pitchFamily="34" charset="0"/>
              </a:rPr>
              <a:t> </a:t>
            </a:r>
          </a:p>
        </p:txBody>
      </p:sp>
    </p:spTree>
    <p:extLst>
      <p:ext uri="{BB962C8B-B14F-4D97-AF65-F5344CB8AC3E}">
        <p14:creationId xmlns:p14="http://schemas.microsoft.com/office/powerpoint/2010/main" val="4355505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0.95847 0.01297 L 3.1931 0.01227 " pathEditMode="relative" rAng="0" ptsTypes="AA">
                                      <p:cBhvr>
                                        <p:cTn id="6" dur="5000" fill="hold"/>
                                        <p:tgtEl>
                                          <p:spTgt spid="6"/>
                                        </p:tgtEl>
                                        <p:attrNameLst>
                                          <p:attrName>ppt_x</p:attrName>
                                          <p:attrName>ppt_y</p:attrName>
                                        </p:attrNameLst>
                                      </p:cBhvr>
                                      <p:rCtr x="207578"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FFFAC0"/>
        </a:solidFill>
        <a:effectLst/>
      </p:bgPr>
    </p:bg>
    <p:spTree>
      <p:nvGrpSpPr>
        <p:cNvPr id="1" name=""/>
        <p:cNvGrpSpPr/>
        <p:nvPr/>
      </p:nvGrpSpPr>
      <p:grpSpPr>
        <a:xfrm>
          <a:off x="0" y="0"/>
          <a:ext cx="0" cy="0"/>
          <a:chOff x="0" y="0"/>
          <a:chExt cx="0" cy="0"/>
        </a:xfrm>
      </p:grpSpPr>
      <p:pic>
        <p:nvPicPr>
          <p:cNvPr id="2" name="Confetti 1" descr="A confetti flying in the air&#10;&#10;Description automatically generated">
            <a:extLst>
              <a:ext uri="{FF2B5EF4-FFF2-40B4-BE49-F238E27FC236}">
                <a16:creationId xmlns:a16="http://schemas.microsoft.com/office/drawing/2014/main" id="{77B06F2F-D8B1-6D84-1DA2-BF9A379017B4}"/>
              </a:ext>
            </a:extLst>
          </p:cNvPr>
          <p:cNvPicPr>
            <a:picLocks noGrp="1" noRo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tretch>
            <a:fillRect/>
          </a:stretch>
        </p:blipFill>
        <p:spPr>
          <a:xfrm rot="10800000" flipH="1">
            <a:off x="175596" y="167364"/>
            <a:ext cx="11406866" cy="6676349"/>
          </a:xfrm>
          <a:prstGeom prst="rect">
            <a:avLst/>
          </a:prstGeom>
        </p:spPr>
      </p:pic>
      <p:pic>
        <p:nvPicPr>
          <p:cNvPr id="3" name="Confetti 2" descr="A confetti flying in the air&#10;&#10;Description automatically generated">
            <a:extLst>
              <a:ext uri="{FF2B5EF4-FFF2-40B4-BE49-F238E27FC236}">
                <a16:creationId xmlns:a16="http://schemas.microsoft.com/office/drawing/2014/main" id="{266B52D9-09E3-ACE0-0370-49888224DF7F}"/>
              </a:ext>
            </a:extLst>
          </p:cNvPr>
          <p:cNvPicPr>
            <a:picLocks noGrp="1" noRot="1" noChangeAspect="1" noMove="1" noResize="1" noEditPoints="1" noAdjustHandles="1" noChangeArrowheads="1" noChangeShapeType="1" noCrop="1"/>
          </p:cNvPicPr>
          <p:nvPr/>
        </p:nvPicPr>
        <p:blipFill>
          <a:blip r:embed="rId4" cstate="email">
            <a:extLst>
              <a:ext uri="{28A0092B-C50C-407E-A947-70E740481C1C}">
                <a14:useLocalDpi xmlns:a14="http://schemas.microsoft.com/office/drawing/2010/main"/>
              </a:ext>
            </a:extLst>
          </a:blip>
          <a:stretch>
            <a:fillRect/>
          </a:stretch>
        </p:blipFill>
        <p:spPr>
          <a:xfrm>
            <a:off x="699911" y="222250"/>
            <a:ext cx="11492089" cy="6464300"/>
          </a:xfrm>
          <a:prstGeom prst="rect">
            <a:avLst/>
          </a:prstGeom>
        </p:spPr>
      </p:pic>
      <p:pic>
        <p:nvPicPr>
          <p:cNvPr id="6" name="Confetti 1" descr="A confetti flying in the air&#10;&#10;Description automatically generated">
            <a:extLst>
              <a:ext uri="{FF2B5EF4-FFF2-40B4-BE49-F238E27FC236}">
                <a16:creationId xmlns:a16="http://schemas.microsoft.com/office/drawing/2014/main" id="{202A5D98-5827-948D-7230-34896CD74C9A}"/>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tretch>
            <a:fillRect/>
          </a:stretch>
        </p:blipFill>
        <p:spPr>
          <a:xfrm flipH="1">
            <a:off x="23196" y="14964"/>
            <a:ext cx="11406866" cy="6676349"/>
          </a:xfrm>
          <a:prstGeom prst="rect">
            <a:avLst/>
          </a:prstGeom>
        </p:spPr>
      </p:pic>
      <p:sp>
        <p:nvSpPr>
          <p:cNvPr id="8" name="TextBox 1">
            <a:extLst>
              <a:ext uri="{FF2B5EF4-FFF2-40B4-BE49-F238E27FC236}">
                <a16:creationId xmlns:a16="http://schemas.microsoft.com/office/drawing/2014/main" id="{BD582E53-3A1C-B333-091C-636B66C24D8A}"/>
              </a:ext>
            </a:extLst>
          </p:cNvPr>
          <p:cNvSpPr txBox="1">
            <a:spLocks noGrp="1" noRot="1" noMove="1" noResize="1" noEditPoints="1" noAdjustHandles="1" noChangeArrowheads="1" noChangeShapeType="1"/>
          </p:cNvSpPr>
          <p:nvPr/>
        </p:nvSpPr>
        <p:spPr>
          <a:xfrm>
            <a:off x="23196" y="217487"/>
            <a:ext cx="8388927" cy="1569660"/>
          </a:xfrm>
          <a:prstGeom prst="rect">
            <a:avLst/>
          </a:prstGeom>
          <a:noFill/>
        </p:spPr>
        <p:txBody>
          <a:bodyPr wrap="square" rtlCol="0">
            <a:spAutoFit/>
          </a:bodyPr>
          <a:lstStyle/>
          <a:p>
            <a:pPr algn="ctr"/>
            <a:r>
              <a:rPr lang="en-NZ" sz="4800">
                <a:solidFill>
                  <a:srgbClr val="7841A7"/>
                </a:solidFill>
                <a:effectLst>
                  <a:glow rad="190500">
                    <a:schemeClr val="bg1"/>
                  </a:glow>
                  <a:outerShdw blurRad="127000" dist="101600" dir="5400000" algn="t" rotWithShape="0">
                    <a:schemeClr val="bg1">
                      <a:alpha val="40000"/>
                    </a:schemeClr>
                  </a:outerShdw>
                </a:effectLst>
                <a:latin typeface="Arial Rounded MT Bold" panose="020F0704030504030204" pitchFamily="34" charset="0"/>
                <a:cs typeface="Arial" panose="020B0604020202020204" pitchFamily="34" charset="0"/>
              </a:rPr>
              <a:t>Ko koutou hei </a:t>
            </a:r>
            <a:r>
              <a:rPr lang="en-NZ" sz="4800" err="1">
                <a:solidFill>
                  <a:srgbClr val="7841A7"/>
                </a:solidFill>
                <a:effectLst>
                  <a:glow rad="190500">
                    <a:schemeClr val="bg1"/>
                  </a:glow>
                  <a:outerShdw blurRad="127000" dist="101600" dir="5400000" algn="t" rotWithShape="0">
                    <a:schemeClr val="bg1">
                      <a:alpha val="40000"/>
                    </a:schemeClr>
                  </a:outerShdw>
                </a:effectLst>
                <a:latin typeface="Arial Rounded MT Bold" panose="020F0704030504030204" pitchFamily="34" charset="0"/>
                <a:cs typeface="Arial" panose="020B0604020202020204" pitchFamily="34" charset="0"/>
              </a:rPr>
              <a:t>Tuahangata</a:t>
            </a:r>
            <a:r>
              <a:rPr lang="en-NZ" sz="4800">
                <a:solidFill>
                  <a:srgbClr val="7841A7"/>
                </a:solidFill>
                <a:effectLst>
                  <a:glow rad="190500">
                    <a:schemeClr val="bg1"/>
                  </a:glow>
                  <a:outerShdw blurRad="127000" dist="101600" dir="5400000" algn="t" rotWithShape="0">
                    <a:schemeClr val="bg1">
                      <a:alpha val="40000"/>
                    </a:schemeClr>
                  </a:outerShdw>
                </a:effectLst>
                <a:latin typeface="Arial Rounded MT Bold" panose="020F0704030504030204" pitchFamily="34" charset="0"/>
                <a:cs typeface="Arial" panose="020B0604020202020204" pitchFamily="34" charset="0"/>
              </a:rPr>
              <a:t> </a:t>
            </a:r>
            <a:r>
              <a:rPr lang="en-NZ" sz="4800" err="1">
                <a:solidFill>
                  <a:srgbClr val="7841A7"/>
                </a:solidFill>
                <a:effectLst>
                  <a:glow rad="190500">
                    <a:schemeClr val="bg1"/>
                  </a:glow>
                  <a:outerShdw blurRad="127000" dist="101600" dir="5400000" algn="t" rotWithShape="0">
                    <a:schemeClr val="bg1">
                      <a:alpha val="40000"/>
                    </a:schemeClr>
                  </a:outerShdw>
                </a:effectLst>
                <a:latin typeface="Arial Rounded MT Bold" panose="020F0704030504030204" pitchFamily="34" charset="0"/>
                <a:cs typeface="Arial" panose="020B0604020202020204" pitchFamily="34" charset="0"/>
              </a:rPr>
              <a:t>Whakahaumaru</a:t>
            </a:r>
            <a:r>
              <a:rPr lang="en-NZ" sz="4800">
                <a:solidFill>
                  <a:srgbClr val="7841A7"/>
                </a:solidFill>
                <a:effectLst>
                  <a:glow rad="190500">
                    <a:schemeClr val="bg1"/>
                  </a:glow>
                  <a:outerShdw blurRad="127000" dist="101600" dir="5400000" algn="t" rotWithShape="0">
                    <a:schemeClr val="bg1">
                      <a:alpha val="40000"/>
                    </a:schemeClr>
                  </a:outerShdw>
                </a:effectLst>
                <a:latin typeface="Arial Rounded MT Bold" panose="020F0704030504030204" pitchFamily="34" charset="0"/>
                <a:cs typeface="Arial" panose="020B0604020202020204" pitchFamily="34" charset="0"/>
              </a:rPr>
              <a:t> Ara!</a:t>
            </a:r>
          </a:p>
        </p:txBody>
      </p:sp>
      <p:grpSp>
        <p:nvGrpSpPr>
          <p:cNvPr id="14" name="Group 13">
            <a:extLst>
              <a:ext uri="{FF2B5EF4-FFF2-40B4-BE49-F238E27FC236}">
                <a16:creationId xmlns:a16="http://schemas.microsoft.com/office/drawing/2014/main" id="{26E37060-7CCF-7037-2BA9-3A42BDAB723B}"/>
              </a:ext>
            </a:extLst>
          </p:cNvPr>
          <p:cNvGrpSpPr>
            <a:grpSpLocks noGrp="1" noUngrp="1" noRot="1" noMove="1" noResize="1"/>
          </p:cNvGrpSpPr>
          <p:nvPr/>
        </p:nvGrpSpPr>
        <p:grpSpPr>
          <a:xfrm>
            <a:off x="6570622" y="1214994"/>
            <a:ext cx="5621378" cy="5631102"/>
            <a:chOff x="6096000" y="616243"/>
            <a:chExt cx="6230978" cy="6241757"/>
          </a:xfrm>
        </p:grpSpPr>
        <p:pic>
          <p:nvPicPr>
            <p:cNvPr id="11" name="Picture" descr="A cartoon of a child holding a ribbon&#10;&#10;Description automatically generated">
              <a:extLst>
                <a:ext uri="{FF2B5EF4-FFF2-40B4-BE49-F238E27FC236}">
                  <a16:creationId xmlns:a16="http://schemas.microsoft.com/office/drawing/2014/main" id="{ECFA8AAB-96E2-68D6-B364-C9980CD7DC8A}"/>
                </a:ext>
              </a:extLst>
            </p:cNvPr>
            <p:cNvPicPr>
              <a:picLocks noGrp="1" noRot="1" noMove="1" noResize="1" noEditPoints="1" noAdjustHandles="1" noChangeArrowheads="1" noChangeShapeType="1" noCrop="1"/>
            </p:cNvPicPr>
            <p:nvPr/>
          </p:nvPicPr>
          <p:blipFill rotWithShape="1">
            <a:blip r:embed="rId5" cstate="email">
              <a:extLst>
                <a:ext uri="{BEBA8EAE-BF5A-486C-A8C5-ECC9F3942E4B}">
                  <a14:imgProps xmlns:a14="http://schemas.microsoft.com/office/drawing/2010/main">
                    <a14:imgLayer r:embed="rId6">
                      <a14:imgEffect>
                        <a14:backgroundRemoval t="1064" b="97979" l="0" r="100000">
                          <a14:foregroundMark x1="30088" y1="55851" x2="15044" y2="76489"/>
                          <a14:foregroundMark x1="15044" y1="76489" x2="11013" y2="90851"/>
                          <a14:foregroundMark x1="11013" y1="90851" x2="22026" y2="98723"/>
                          <a14:foregroundMark x1="22026" y1="98723" x2="43068" y2="98191"/>
                          <a14:foregroundMark x1="43068" y1="98191" x2="54671" y2="86702"/>
                          <a14:foregroundMark x1="54671" y1="86702" x2="54966" y2="63936"/>
                          <a14:foregroundMark x1="54966" y1="63936" x2="36775" y2="70319"/>
                          <a14:foregroundMark x1="36775" y1="70319" x2="32842" y2="81383"/>
                          <a14:foregroundMark x1="32842" y1="81383" x2="32842" y2="81383"/>
                          <a14:foregroundMark x1="74336" y1="69468" x2="99902" y2="92979"/>
                          <a14:foregroundMark x1="86529" y1="82021" x2="99902" y2="93298"/>
                          <a14:foregroundMark x1="86529" y1="82021" x2="99902" y2="94468"/>
                          <a14:foregroundMark x1="85644" y1="78298" x2="99902" y2="94255"/>
                          <a14:backgroundMark x1="57129" y1="61596" x2="58604" y2="61809"/>
                          <a14:backgroundMark x1="85939" y1="69468" x2="88987" y2="64362"/>
                        </a14:backgroundRemoval>
                      </a14:imgEffect>
                    </a14:imgLayer>
                  </a14:imgProps>
                </a:ext>
                <a:ext uri="{28A0092B-C50C-407E-A947-70E740481C1C}">
                  <a14:useLocalDpi xmlns:a14="http://schemas.microsoft.com/office/drawing/2010/main"/>
                </a:ext>
              </a:extLst>
            </a:blip>
            <a:srcRect/>
            <a:stretch/>
          </p:blipFill>
          <p:spPr>
            <a:xfrm>
              <a:off x="6096000" y="616243"/>
              <a:ext cx="6230978" cy="6241757"/>
            </a:xfrm>
            <a:prstGeom prst="rect">
              <a:avLst/>
            </a:prstGeom>
          </p:spPr>
        </p:pic>
        <p:sp>
          <p:nvSpPr>
            <p:cNvPr id="12" name="Oval 11">
              <a:extLst>
                <a:ext uri="{FF2B5EF4-FFF2-40B4-BE49-F238E27FC236}">
                  <a16:creationId xmlns:a16="http://schemas.microsoft.com/office/drawing/2014/main" id="{A272623F-317C-3EDD-F4A4-AFE64BD182F6}"/>
                </a:ext>
              </a:extLst>
            </p:cNvPr>
            <p:cNvSpPr>
              <a:spLocks noGrp="1" noRot="1" noMove="1" noResize="1" noEditPoints="1" noAdjustHandles="1" noChangeArrowheads="1" noChangeShapeType="1"/>
            </p:cNvSpPr>
            <p:nvPr/>
          </p:nvSpPr>
          <p:spPr>
            <a:xfrm>
              <a:off x="8617511" y="4514850"/>
              <a:ext cx="615389" cy="692150"/>
            </a:xfrm>
            <a:prstGeom prst="ellipse">
              <a:avLst/>
            </a:prstGeom>
            <a:solidFill>
              <a:srgbClr val="FBE10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13" name="Picture 12" descr="A red and white logo&#10;&#10;Description automatically generated">
              <a:extLst>
                <a:ext uri="{FF2B5EF4-FFF2-40B4-BE49-F238E27FC236}">
                  <a16:creationId xmlns:a16="http://schemas.microsoft.com/office/drawing/2014/main" id="{68676EC8-32AC-01A0-8DC1-10B00361AD4C}"/>
                </a:ext>
              </a:extLst>
            </p:cNvPr>
            <p:cNvPicPr>
              <a:picLocks noGrp="1" noRot="1" noMove="1" noResize="1" noEditPoints="1" noAdjustHandles="1" noChangeArrowheads="1" noChangeShapeType="1" noCrop="1"/>
            </p:cNvPicPr>
            <p:nvPr/>
          </p:nvPicPr>
          <p:blipFill>
            <a:blip r:embed="rId7" cstate="email">
              <a:extLst>
                <a:ext uri="{28A0092B-C50C-407E-A947-70E740481C1C}">
                  <a14:useLocalDpi xmlns:a14="http://schemas.microsoft.com/office/drawing/2010/main"/>
                </a:ext>
              </a:extLst>
            </a:blip>
            <a:stretch>
              <a:fillRect/>
            </a:stretch>
          </p:blipFill>
          <p:spPr>
            <a:xfrm>
              <a:off x="8575955" y="4514850"/>
              <a:ext cx="698500" cy="698500"/>
            </a:xfrm>
            <a:prstGeom prst="rect">
              <a:avLst/>
            </a:prstGeom>
          </p:spPr>
        </p:pic>
      </p:grpSp>
      <p:sp>
        <p:nvSpPr>
          <p:cNvPr id="4" name="Oval 3">
            <a:extLst>
              <a:ext uri="{FF2B5EF4-FFF2-40B4-BE49-F238E27FC236}">
                <a16:creationId xmlns:a16="http://schemas.microsoft.com/office/drawing/2014/main" id="{97231060-1681-75DA-1DF8-1B10657A6B43}"/>
              </a:ext>
            </a:extLst>
          </p:cNvPr>
          <p:cNvSpPr>
            <a:spLocks noGrp="1" noRot="1" noMove="1" noResize="1" noEditPoints="1" noAdjustHandles="1" noChangeArrowheads="1" noChangeShapeType="1"/>
          </p:cNvSpPr>
          <p:nvPr/>
        </p:nvSpPr>
        <p:spPr>
          <a:xfrm>
            <a:off x="1627754" y="2437612"/>
            <a:ext cx="3687195" cy="3687195"/>
          </a:xfrm>
          <a:prstGeom prst="ellipse">
            <a:avLst/>
          </a:prstGeom>
          <a:solidFill>
            <a:srgbClr val="F2B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5" name="TextBox 4">
            <a:extLst>
              <a:ext uri="{FF2B5EF4-FFF2-40B4-BE49-F238E27FC236}">
                <a16:creationId xmlns:a16="http://schemas.microsoft.com/office/drawing/2014/main" id="{988AD018-C80F-492D-9119-1529D695F423}"/>
              </a:ext>
            </a:extLst>
          </p:cNvPr>
          <p:cNvSpPr txBox="1">
            <a:spLocks noGrp="1" noRot="1" noMove="1" noResize="1" noEditPoints="1" noAdjustHandles="1" noChangeArrowheads="1" noChangeShapeType="1"/>
          </p:cNvSpPr>
          <p:nvPr/>
        </p:nvSpPr>
        <p:spPr>
          <a:xfrm>
            <a:off x="1522537" y="3232961"/>
            <a:ext cx="3830512" cy="2123658"/>
          </a:xfrm>
          <a:prstGeom prst="rect">
            <a:avLst/>
          </a:prstGeom>
          <a:noFill/>
        </p:spPr>
        <p:txBody>
          <a:bodyPr wrap="square" rtlCol="0">
            <a:spAutoFit/>
          </a:bodyPr>
          <a:lstStyle/>
          <a:p>
            <a:pPr algn="ctr"/>
            <a:r>
              <a:rPr lang="pl-PL" sz="4400" b="1">
                <a:solidFill>
                  <a:schemeClr val="bg1"/>
                </a:solidFill>
                <a:latin typeface="Aptos ExtraBold" panose="020B0004020202020204" pitchFamily="34" charset="0"/>
              </a:rPr>
              <a:t>Ko te Wiki Rerewhenua Haumaru</a:t>
            </a:r>
            <a:endParaRPr lang="en-NZ" sz="4400" b="1">
              <a:solidFill>
                <a:schemeClr val="bg1"/>
              </a:solidFill>
              <a:latin typeface="Aptos ExtraBold" panose="020B0004020202020204" pitchFamily="34" charset="0"/>
            </a:endParaRPr>
          </a:p>
        </p:txBody>
      </p:sp>
    </p:spTree>
    <p:extLst>
      <p:ext uri="{BB962C8B-B14F-4D97-AF65-F5344CB8AC3E}">
        <p14:creationId xmlns:p14="http://schemas.microsoft.com/office/powerpoint/2010/main" val="3979584346"/>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3000"/>
                                        <p:tgtEl>
                                          <p:spTgt spid="6"/>
                                        </p:tgtEl>
                                      </p:cBhvr>
                                    </p:animEffect>
                                    <p:anim calcmode="lin" valueType="num">
                                      <p:cBhvr>
                                        <p:cTn id="8" dur="3000" fill="hold"/>
                                        <p:tgtEl>
                                          <p:spTgt spid="6"/>
                                        </p:tgtEl>
                                        <p:attrNameLst>
                                          <p:attrName>ppt_x</p:attrName>
                                        </p:attrNameLst>
                                      </p:cBhvr>
                                      <p:tavLst>
                                        <p:tav tm="0">
                                          <p:val>
                                            <p:strVal val="#ppt_x"/>
                                          </p:val>
                                        </p:tav>
                                        <p:tav tm="100000">
                                          <p:val>
                                            <p:strVal val="#ppt_x"/>
                                          </p:val>
                                        </p:tav>
                                      </p:tavLst>
                                    </p:anim>
                                    <p:anim calcmode="lin" valueType="num">
                                      <p:cBhvr>
                                        <p:cTn id="9" dur="3000" fill="hold"/>
                                        <p:tgtEl>
                                          <p:spTgt spid="6"/>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150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3000"/>
                                        <p:tgtEl>
                                          <p:spTgt spid="3"/>
                                        </p:tgtEl>
                                      </p:cBhvr>
                                    </p:animEffect>
                                    <p:anim calcmode="lin" valueType="num">
                                      <p:cBhvr>
                                        <p:cTn id="13" dur="3000" fill="hold"/>
                                        <p:tgtEl>
                                          <p:spTgt spid="3"/>
                                        </p:tgtEl>
                                        <p:attrNameLst>
                                          <p:attrName>ppt_x</p:attrName>
                                        </p:attrNameLst>
                                      </p:cBhvr>
                                      <p:tavLst>
                                        <p:tav tm="0">
                                          <p:val>
                                            <p:strVal val="#ppt_x"/>
                                          </p:val>
                                        </p:tav>
                                        <p:tav tm="100000">
                                          <p:val>
                                            <p:strVal val="#ppt_x"/>
                                          </p:val>
                                        </p:tav>
                                      </p:tavLst>
                                    </p:anim>
                                    <p:anim calcmode="lin" valueType="num">
                                      <p:cBhvr>
                                        <p:cTn id="14" dur="3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3" descr="A cartoon of a child waving&#10;&#10;Description automatically generated">
            <a:extLst>
              <a:ext uri="{FF2B5EF4-FFF2-40B4-BE49-F238E27FC236}">
                <a16:creationId xmlns:a16="http://schemas.microsoft.com/office/drawing/2014/main" id="{2392AEA3-D24B-29DC-33CD-D420134C7AF0}"/>
              </a:ext>
            </a:extLst>
          </p:cNvPr>
          <p:cNvPicPr>
            <a:picLocks noGrp="1" noRot="1" noChangeAspect="1" noMove="1" noResize="1" noEditPoints="1" noAdjustHandles="1" noChangeArrowheads="1" noChangeShapeType="1" noCrop="1"/>
          </p:cNvPicPr>
          <p:nvPr/>
        </p:nvPicPr>
        <p:blipFill rotWithShape="1">
          <a:blip r:embed="rId3" cstate="email">
            <a:extLst>
              <a:ext uri="{28A0092B-C50C-407E-A947-70E740481C1C}">
                <a14:useLocalDpi xmlns:a14="http://schemas.microsoft.com/office/drawing/2010/main"/>
              </a:ext>
            </a:extLst>
          </a:blip>
          <a:srcRect/>
          <a:stretch/>
        </p:blipFill>
        <p:spPr>
          <a:xfrm>
            <a:off x="4948245" y="2531719"/>
            <a:ext cx="1255776" cy="2928735"/>
          </a:xfrm>
          <a:prstGeom prst="rect">
            <a:avLst/>
          </a:prstGeom>
          <a:effectLst>
            <a:glow rad="127000">
              <a:schemeClr val="bg1">
                <a:alpha val="80000"/>
              </a:schemeClr>
            </a:glow>
          </a:effectLst>
        </p:spPr>
      </p:pic>
      <p:pic>
        <p:nvPicPr>
          <p:cNvPr id="10" name="Picture 1" descr="A cartoon of a child waving&#10;&#10;Description automatically generated">
            <a:extLst>
              <a:ext uri="{FF2B5EF4-FFF2-40B4-BE49-F238E27FC236}">
                <a16:creationId xmlns:a16="http://schemas.microsoft.com/office/drawing/2014/main" id="{0E68B220-AF0A-7C2C-3C3B-E5CECF5FA239}"/>
              </a:ext>
            </a:extLst>
          </p:cNvPr>
          <p:cNvPicPr>
            <a:picLocks noGrp="1" noRot="1" noChangeAspect="1" noMove="1" noResize="1" noEditPoints="1" noAdjustHandles="1" noChangeArrowheads="1" noChangeShapeType="1" noCrop="1"/>
          </p:cNvPicPr>
          <p:nvPr/>
        </p:nvPicPr>
        <p:blipFill rotWithShape="1">
          <a:blip r:embed="rId4" cstate="email">
            <a:extLst>
              <a:ext uri="{28A0092B-C50C-407E-A947-70E740481C1C}">
                <a14:useLocalDpi xmlns:a14="http://schemas.microsoft.com/office/drawing/2010/main"/>
              </a:ext>
            </a:extLst>
          </a:blip>
          <a:srcRect/>
          <a:stretch/>
        </p:blipFill>
        <p:spPr>
          <a:xfrm>
            <a:off x="1880711" y="2545189"/>
            <a:ext cx="1740076" cy="3034470"/>
          </a:xfrm>
          <a:prstGeom prst="rect">
            <a:avLst/>
          </a:prstGeom>
          <a:effectLst>
            <a:glow rad="127000">
              <a:schemeClr val="bg1">
                <a:alpha val="80000"/>
              </a:schemeClr>
            </a:glow>
          </a:effectLst>
        </p:spPr>
      </p:pic>
      <p:pic>
        <p:nvPicPr>
          <p:cNvPr id="11" name="Picture 4" descr="A cartoon of a child waving&#10;&#10;Description automatically generated">
            <a:extLst>
              <a:ext uri="{FF2B5EF4-FFF2-40B4-BE49-F238E27FC236}">
                <a16:creationId xmlns:a16="http://schemas.microsoft.com/office/drawing/2014/main" id="{3A5F5F35-4D20-F5AB-E4FC-5E6A908F1D23}"/>
              </a:ext>
            </a:extLst>
          </p:cNvPr>
          <p:cNvPicPr>
            <a:picLocks noGrp="1" noRot="1" noChangeAspect="1" noMove="1" noResize="1" noEditPoints="1" noAdjustHandles="1" noChangeArrowheads="1" noChangeShapeType="1" noCrop="1"/>
          </p:cNvPicPr>
          <p:nvPr/>
        </p:nvPicPr>
        <p:blipFill rotWithShape="1">
          <a:blip r:embed="rId5" cstate="email">
            <a:extLst>
              <a:ext uri="{28A0092B-C50C-407E-A947-70E740481C1C}">
                <a14:useLocalDpi xmlns:a14="http://schemas.microsoft.com/office/drawing/2010/main"/>
              </a:ext>
            </a:extLst>
          </a:blip>
          <a:srcRect/>
          <a:stretch/>
        </p:blipFill>
        <p:spPr>
          <a:xfrm>
            <a:off x="6208895" y="2630450"/>
            <a:ext cx="1270474" cy="2796153"/>
          </a:xfrm>
          <a:prstGeom prst="rect">
            <a:avLst/>
          </a:prstGeom>
          <a:effectLst>
            <a:glow rad="127000">
              <a:schemeClr val="bg1">
                <a:alpha val="80000"/>
              </a:schemeClr>
            </a:glow>
          </a:effectLst>
        </p:spPr>
      </p:pic>
      <p:pic>
        <p:nvPicPr>
          <p:cNvPr id="12" name="Picture 6" descr="A cartoon of a child waving&#10;&#10;Description automatically generated">
            <a:extLst>
              <a:ext uri="{FF2B5EF4-FFF2-40B4-BE49-F238E27FC236}">
                <a16:creationId xmlns:a16="http://schemas.microsoft.com/office/drawing/2014/main" id="{D0E469E6-58C2-E1EF-B946-B3AC7C2D15C5}"/>
              </a:ext>
            </a:extLst>
          </p:cNvPr>
          <p:cNvPicPr>
            <a:picLocks noGrp="1" noRot="1" noChangeAspect="1" noMove="1" noResize="1" noEditPoints="1" noAdjustHandles="1" noChangeArrowheads="1" noChangeShapeType="1" noCrop="1"/>
          </p:cNvPicPr>
          <p:nvPr/>
        </p:nvPicPr>
        <p:blipFill rotWithShape="1">
          <a:blip r:embed="rId6" cstate="email">
            <a:extLst>
              <a:ext uri="{28A0092B-C50C-407E-A947-70E740481C1C}">
                <a14:useLocalDpi xmlns:a14="http://schemas.microsoft.com/office/drawing/2010/main"/>
              </a:ext>
            </a:extLst>
          </a:blip>
          <a:srcRect/>
          <a:stretch/>
        </p:blipFill>
        <p:spPr>
          <a:xfrm>
            <a:off x="9041070" y="2471482"/>
            <a:ext cx="1117929" cy="2988972"/>
          </a:xfrm>
          <a:prstGeom prst="rect">
            <a:avLst/>
          </a:prstGeom>
          <a:effectLst>
            <a:glow rad="127000">
              <a:schemeClr val="bg1">
                <a:alpha val="80000"/>
              </a:schemeClr>
            </a:glow>
          </a:effectLst>
        </p:spPr>
      </p:pic>
      <p:pic>
        <p:nvPicPr>
          <p:cNvPr id="13" name="Picture 2" descr="A cartoon of a child wearing glasses and a backpack&#10;&#10;Description automatically generated">
            <a:extLst>
              <a:ext uri="{FF2B5EF4-FFF2-40B4-BE49-F238E27FC236}">
                <a16:creationId xmlns:a16="http://schemas.microsoft.com/office/drawing/2014/main" id="{536EE742-5F15-79AC-2367-02BB9022D6EE}"/>
              </a:ext>
            </a:extLst>
          </p:cNvPr>
          <p:cNvPicPr>
            <a:picLocks noGrp="1" noRot="1" noChangeAspect="1" noMove="1" noResize="1" noEditPoints="1" noAdjustHandles="1" noChangeArrowheads="1" noChangeShapeType="1" noCrop="1"/>
          </p:cNvPicPr>
          <p:nvPr/>
        </p:nvPicPr>
        <p:blipFill rotWithShape="1">
          <a:blip r:embed="rId7" cstate="email">
            <a:extLst>
              <a:ext uri="{28A0092B-C50C-407E-A947-70E740481C1C}">
                <a14:useLocalDpi xmlns:a14="http://schemas.microsoft.com/office/drawing/2010/main"/>
              </a:ext>
            </a:extLst>
          </a:blip>
          <a:srcRect/>
          <a:stretch/>
        </p:blipFill>
        <p:spPr>
          <a:xfrm>
            <a:off x="3441117" y="2545189"/>
            <a:ext cx="1321803" cy="2894217"/>
          </a:xfrm>
          <a:prstGeom prst="rect">
            <a:avLst/>
          </a:prstGeom>
          <a:effectLst>
            <a:glow rad="127000">
              <a:schemeClr val="bg1">
                <a:alpha val="80000"/>
              </a:schemeClr>
            </a:glow>
          </a:effectLst>
        </p:spPr>
      </p:pic>
      <p:pic>
        <p:nvPicPr>
          <p:cNvPr id="14" name="Picture 5" descr="A cartoon of a child waving&#10;&#10;Description automatically generated">
            <a:extLst>
              <a:ext uri="{FF2B5EF4-FFF2-40B4-BE49-F238E27FC236}">
                <a16:creationId xmlns:a16="http://schemas.microsoft.com/office/drawing/2014/main" id="{40A228DC-DA45-A17F-F050-C90F83FBD3A7}"/>
              </a:ext>
            </a:extLst>
          </p:cNvPr>
          <p:cNvPicPr>
            <a:picLocks noGrp="1" noRot="1" noChangeAspect="1" noMove="1" noResize="1" noEditPoints="1" noAdjustHandles="1" noChangeArrowheads="1" noChangeShapeType="1" noCrop="1"/>
          </p:cNvPicPr>
          <p:nvPr/>
        </p:nvPicPr>
        <p:blipFill rotWithShape="1">
          <a:blip r:embed="rId8" cstate="email">
            <a:extLst>
              <a:ext uri="{28A0092B-C50C-407E-A947-70E740481C1C}">
                <a14:useLocalDpi xmlns:a14="http://schemas.microsoft.com/office/drawing/2010/main"/>
              </a:ext>
            </a:extLst>
          </a:blip>
          <a:srcRect/>
          <a:stretch/>
        </p:blipFill>
        <p:spPr>
          <a:xfrm flipH="1">
            <a:off x="7580397" y="2615614"/>
            <a:ext cx="1270474" cy="2844840"/>
          </a:xfrm>
          <a:prstGeom prst="rect">
            <a:avLst/>
          </a:prstGeom>
          <a:effectLst>
            <a:glow rad="127000">
              <a:schemeClr val="bg1">
                <a:alpha val="80000"/>
              </a:schemeClr>
            </a:glow>
          </a:effectLst>
        </p:spPr>
      </p:pic>
      <p:sp>
        <p:nvSpPr>
          <p:cNvPr id="15" name="TextBox 14">
            <a:extLst>
              <a:ext uri="{FF2B5EF4-FFF2-40B4-BE49-F238E27FC236}">
                <a16:creationId xmlns:a16="http://schemas.microsoft.com/office/drawing/2014/main" id="{4F3C75EC-4F2D-9E82-D1F0-657AFF7ACFBB}"/>
              </a:ext>
            </a:extLst>
          </p:cNvPr>
          <p:cNvSpPr txBox="1">
            <a:spLocks noGrp="1" noRot="1" noMove="1" noResize="1" noEditPoints="1" noAdjustHandles="1" noChangeArrowheads="1" noChangeShapeType="1"/>
          </p:cNvSpPr>
          <p:nvPr/>
        </p:nvSpPr>
        <p:spPr>
          <a:xfrm>
            <a:off x="2611735" y="695330"/>
            <a:ext cx="7184572" cy="1200329"/>
          </a:xfrm>
          <a:prstGeom prst="rect">
            <a:avLst/>
          </a:prstGeom>
          <a:noFill/>
        </p:spPr>
        <p:txBody>
          <a:bodyPr wrap="square" rtlCol="0">
            <a:spAutoFit/>
          </a:bodyPr>
          <a:lstStyle/>
          <a:p>
            <a:pPr algn="ctr"/>
            <a:r>
              <a:rPr lang="en-NZ" sz="7200">
                <a:solidFill>
                  <a:srgbClr val="002060"/>
                </a:solidFill>
                <a:latin typeface="Aptos ExtraBold" panose="020B0004020202020204" pitchFamily="34" charset="0"/>
              </a:rPr>
              <a:t>He </a:t>
            </a:r>
            <a:r>
              <a:rPr lang="en-NZ" sz="7200" err="1">
                <a:solidFill>
                  <a:srgbClr val="002060"/>
                </a:solidFill>
                <a:latin typeface="Aptos ExtraBold" panose="020B0004020202020204" pitchFamily="34" charset="0"/>
              </a:rPr>
              <a:t>pātai</a:t>
            </a:r>
            <a:r>
              <a:rPr lang="en-NZ" sz="7200">
                <a:solidFill>
                  <a:srgbClr val="002060"/>
                </a:solidFill>
                <a:latin typeface="Aptos ExtraBold" panose="020B0004020202020204" pitchFamily="34" charset="0"/>
              </a:rPr>
              <a:t>?</a:t>
            </a:r>
          </a:p>
        </p:txBody>
      </p:sp>
      <p:pic>
        <p:nvPicPr>
          <p:cNvPr id="18" name="Picture 17">
            <a:extLst>
              <a:ext uri="{FF2B5EF4-FFF2-40B4-BE49-F238E27FC236}">
                <a16:creationId xmlns:a16="http://schemas.microsoft.com/office/drawing/2014/main" id="{19250C56-5249-FD50-6A0A-39DC3B5AA730}"/>
              </a:ext>
            </a:extLst>
          </p:cNvPr>
          <p:cNvPicPr>
            <a:picLocks noGrp="1" noRot="1" noChangeAspect="1" noMove="1" noResize="1" noEditPoints="1" noAdjustHandles="1" noChangeArrowheads="1" noChangeShapeType="1" noCrop="1"/>
          </p:cNvPicPr>
          <p:nvPr/>
        </p:nvPicPr>
        <p:blipFill>
          <a:blip r:embed="rId9" cstate="email">
            <a:extLst>
              <a:ext uri="{28A0092B-C50C-407E-A947-70E740481C1C}">
                <a14:useLocalDpi xmlns:a14="http://schemas.microsoft.com/office/drawing/2010/main"/>
              </a:ext>
            </a:extLst>
          </a:blip>
          <a:srcRect/>
          <a:stretch/>
        </p:blipFill>
        <p:spPr>
          <a:xfrm>
            <a:off x="311952" y="6300743"/>
            <a:ext cx="1848327" cy="381204"/>
          </a:xfrm>
          <a:prstGeom prst="rect">
            <a:avLst/>
          </a:prstGeom>
        </p:spPr>
      </p:pic>
      <p:pic>
        <p:nvPicPr>
          <p:cNvPr id="19" name="Picture 18">
            <a:extLst>
              <a:ext uri="{FF2B5EF4-FFF2-40B4-BE49-F238E27FC236}">
                <a16:creationId xmlns:a16="http://schemas.microsoft.com/office/drawing/2014/main" id="{10BD8EE2-1EBB-FF44-10B3-E124B5000A1E}"/>
              </a:ext>
            </a:extLst>
          </p:cNvPr>
          <p:cNvPicPr>
            <a:picLocks noGrp="1" noRot="1" noChangeAspect="1" noMove="1" noResize="1" noEditPoints="1" noAdjustHandles="1" noChangeArrowheads="1" noChangeShapeType="1" noCrop="1"/>
          </p:cNvPicPr>
          <p:nvPr/>
        </p:nvPicPr>
        <p:blipFill>
          <a:blip r:embed="rId10" cstate="email">
            <a:extLst>
              <a:ext uri="{28A0092B-C50C-407E-A947-70E740481C1C}">
                <a14:useLocalDpi xmlns:a14="http://schemas.microsoft.com/office/drawing/2010/main"/>
              </a:ext>
            </a:extLst>
          </a:blip>
          <a:srcRect/>
          <a:stretch/>
        </p:blipFill>
        <p:spPr>
          <a:xfrm>
            <a:off x="10571208" y="6267603"/>
            <a:ext cx="1308840" cy="393238"/>
          </a:xfrm>
          <a:prstGeom prst="rect">
            <a:avLst/>
          </a:prstGeom>
        </p:spPr>
      </p:pic>
    </p:spTree>
    <p:extLst>
      <p:ext uri="{BB962C8B-B14F-4D97-AF65-F5344CB8AC3E}">
        <p14:creationId xmlns:p14="http://schemas.microsoft.com/office/powerpoint/2010/main" val="239742164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100"/>
                                  </p:stCondLst>
                                  <p:childTnLst>
                                    <p:animMotion origin="layout" path="M 0.00143 0.00301 L -0.00065 -0.04259 L 0.00143 -0.00671 L 0.00143 -0.03519 L 0.00143 -0.00671 L 0.00143 -0.02361 L 0.00143 0.00301 Z " pathEditMode="relative" ptsTypes="AAAAAAA">
                                      <p:cBhvr>
                                        <p:cTn id="6" dur="3000" fill="hold"/>
                                        <p:tgtEl>
                                          <p:spTgt spid="10"/>
                                        </p:tgtEl>
                                        <p:attrNameLst>
                                          <p:attrName>ppt_x</p:attrName>
                                          <p:attrName>ppt_y</p:attrName>
                                        </p:attrNameLst>
                                      </p:cBhvr>
                                    </p:animMotion>
                                  </p:childTnLst>
                                </p:cTn>
                              </p:par>
                              <p:par>
                                <p:cTn id="7" presetID="0" presetClass="path" presetSubtype="0" accel="50000" decel="50000" fill="hold" nodeType="withEffect">
                                  <p:stCondLst>
                                    <p:cond delay="200"/>
                                  </p:stCondLst>
                                  <p:childTnLst>
                                    <p:animMotion origin="layout" path="M 0.00143 0.00301 L -0.00065 -0.04259 L 0.00143 -0.00671 L 0.00143 -0.03519 L 0.00143 -0.00671 L 0.00143 -0.02361 L 0.00143 0.00301 Z " pathEditMode="relative" ptsTypes="AAAAAAA">
                                      <p:cBhvr>
                                        <p:cTn id="8" dur="3000" fill="hold"/>
                                        <p:tgtEl>
                                          <p:spTgt spid="9"/>
                                        </p:tgtEl>
                                        <p:attrNameLst>
                                          <p:attrName>ppt_x</p:attrName>
                                          <p:attrName>ppt_y</p:attrName>
                                        </p:attrNameLst>
                                      </p:cBhvr>
                                    </p:animMotion>
                                  </p:childTnLst>
                                </p:cTn>
                              </p:par>
                              <p:par>
                                <p:cTn id="9" presetID="0" presetClass="path" presetSubtype="0" accel="50000" decel="50000" fill="hold" nodeType="withEffect">
                                  <p:stCondLst>
                                    <p:cond delay="50"/>
                                  </p:stCondLst>
                                  <p:childTnLst>
                                    <p:animMotion origin="layout" path="M 0.00143 0.00301 L -0.00065 -0.04259 L 0.00143 -0.00671 L 0.00143 -0.03519 L 0.00143 -0.00671 L 0.00143 -0.02361 L 0.00143 0.00301 Z " pathEditMode="relative" ptsTypes="AAAAAAA">
                                      <p:cBhvr>
                                        <p:cTn id="10" dur="3000" fill="hold"/>
                                        <p:tgtEl>
                                          <p:spTgt spid="11"/>
                                        </p:tgtEl>
                                        <p:attrNameLst>
                                          <p:attrName>ppt_x</p:attrName>
                                          <p:attrName>ppt_y</p:attrName>
                                        </p:attrNameLst>
                                      </p:cBhvr>
                                    </p:animMotion>
                                  </p:childTnLst>
                                </p:cTn>
                              </p:par>
                              <p:par>
                                <p:cTn id="11" presetID="0" presetClass="path" presetSubtype="0" accel="50000" decel="50000" fill="hold" nodeType="withEffect">
                                  <p:stCondLst>
                                    <p:cond delay="0"/>
                                  </p:stCondLst>
                                  <p:childTnLst>
                                    <p:animMotion origin="layout" path="M 0.00143 0.00301 L -0.00065 -0.04259 L 0.00143 -0.00671 L 0.00143 -0.03519 L 0.00143 -0.00671 L 0.00143 -0.02361 L 0.00143 0.00301 Z " pathEditMode="relative" ptsTypes="AAAAAAA">
                                      <p:cBhvr>
                                        <p:cTn id="12" dur="3000" fill="hold"/>
                                        <p:tgtEl>
                                          <p:spTgt spid="14"/>
                                        </p:tgtEl>
                                        <p:attrNameLst>
                                          <p:attrName>ppt_x</p:attrName>
                                          <p:attrName>ppt_y</p:attrName>
                                        </p:attrNameLst>
                                      </p:cBhvr>
                                    </p:animMotion>
                                  </p:childTnLst>
                                </p:cTn>
                              </p:par>
                              <p:par>
                                <p:cTn id="13" presetID="0" presetClass="path" presetSubtype="0" accel="50000" decel="50000" fill="hold" nodeType="withEffect">
                                  <p:stCondLst>
                                    <p:cond delay="250"/>
                                  </p:stCondLst>
                                  <p:childTnLst>
                                    <p:animMotion origin="layout" path="M 0.00143 0.00301 L -0.00065 -0.04259 L 0.00143 -0.00671 L 0.00143 -0.03519 L 0.00143 -0.00671 L 0.00143 -0.02361 L 0.00143 0.00301 Z " pathEditMode="relative" ptsTypes="AAAAAAA">
                                      <p:cBhvr>
                                        <p:cTn id="14" dur="3000" fill="hold"/>
                                        <p:tgtEl>
                                          <p:spTgt spid="12"/>
                                        </p:tgtEl>
                                        <p:attrNameLst>
                                          <p:attrName>ppt_x</p:attrName>
                                          <p:attrName>ppt_y</p:attrName>
                                        </p:attrNameLst>
                                      </p:cBhvr>
                                    </p:animMotion>
                                  </p:childTnLst>
                                </p:cTn>
                              </p:par>
                              <p:par>
                                <p:cTn id="15" presetID="0" presetClass="path" presetSubtype="0" accel="50000" decel="50000" fill="hold" nodeType="withEffect">
                                  <p:stCondLst>
                                    <p:cond delay="150"/>
                                  </p:stCondLst>
                                  <p:childTnLst>
                                    <p:animMotion origin="layout" path="M 0.00143 0.00301 L -0.00065 -0.04259 L 0.00143 -0.00671 L 0.00143 -0.03519 L 0.00143 -0.00671 L 0.00143 -0.02361 L 0.00143 0.00301 Z " pathEditMode="relative" ptsTypes="AAAAAAA">
                                      <p:cBhvr>
                                        <p:cTn id="16" dur="3000" fill="hold"/>
                                        <p:tgtEl>
                                          <p:spTgt spid="13"/>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DD7EE"/>
            </a:gs>
            <a:gs pos="100000">
              <a:srgbClr val="B485DB"/>
            </a:gs>
          </a:gsLst>
          <a:lin ang="16200000" scaled="1"/>
          <a:tileRect/>
        </a:gra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3B18C35-40C5-7577-CBD4-48E7D0E57C3B}"/>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p:blipFill>
        <p:spPr>
          <a:xfrm>
            <a:off x="1719943" y="232229"/>
            <a:ext cx="8752115" cy="6183085"/>
          </a:xfrm>
          <a:prstGeom prst="rect">
            <a:avLst/>
          </a:prstGeom>
        </p:spPr>
      </p:pic>
      <p:sp>
        <p:nvSpPr>
          <p:cNvPr id="3" name="TextBox 2">
            <a:extLst>
              <a:ext uri="{FF2B5EF4-FFF2-40B4-BE49-F238E27FC236}">
                <a16:creationId xmlns:a16="http://schemas.microsoft.com/office/drawing/2014/main" id="{A72B4EAE-88C4-6763-6B0C-C2A7E618EB47}"/>
              </a:ext>
            </a:extLst>
          </p:cNvPr>
          <p:cNvSpPr txBox="1">
            <a:spLocks noGrp="1" noRot="1" noMove="1" noResize="1" noEditPoints="1" noAdjustHandles="1" noChangeArrowheads="1" noChangeShapeType="1"/>
          </p:cNvSpPr>
          <p:nvPr/>
        </p:nvSpPr>
        <p:spPr>
          <a:xfrm>
            <a:off x="4908550" y="2762251"/>
            <a:ext cx="2463800" cy="1292662"/>
          </a:xfrm>
          <a:prstGeom prst="rect">
            <a:avLst/>
          </a:prstGeom>
          <a:solidFill>
            <a:schemeClr val="tx1"/>
          </a:solidFill>
        </p:spPr>
        <p:txBody>
          <a:bodyPr wrap="square" lIns="36000" tIns="0" rIns="36000" bIns="0" rtlCol="0">
            <a:spAutoFit/>
          </a:bodyPr>
          <a:lstStyle/>
          <a:p>
            <a:pPr algn="ctr"/>
            <a:r>
              <a:rPr lang="en-NZ" sz="4200" b="1">
                <a:solidFill>
                  <a:schemeClr val="bg1"/>
                </a:solidFill>
              </a:rPr>
              <a:t>Te ara tauārai</a:t>
            </a:r>
          </a:p>
        </p:txBody>
      </p:sp>
    </p:spTree>
    <p:extLst>
      <p:ext uri="{BB962C8B-B14F-4D97-AF65-F5344CB8AC3E}">
        <p14:creationId xmlns:p14="http://schemas.microsoft.com/office/powerpoint/2010/main" val="300160750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DD7EE"/>
            </a:gs>
            <a:gs pos="100000">
              <a:srgbClr val="B485DB"/>
            </a:gs>
          </a:gsLst>
          <a:lin ang="16200000" scaled="1"/>
          <a:tileRect/>
        </a:gradFill>
        <a:effectLst/>
      </p:bgPr>
    </p:bg>
    <p:spTree>
      <p:nvGrpSpPr>
        <p:cNvPr id="1" name=""/>
        <p:cNvGrpSpPr/>
        <p:nvPr/>
      </p:nvGrpSpPr>
      <p:grpSpPr>
        <a:xfrm>
          <a:off x="0" y="0"/>
          <a:ext cx="0" cy="0"/>
          <a:chOff x="0" y="0"/>
          <a:chExt cx="0" cy="0"/>
        </a:xfrm>
      </p:grpSpPr>
      <p:pic>
        <p:nvPicPr>
          <p:cNvPr id="2" name="Picture 1" descr="A grass field with trees and a road&#10;&#10;Description automatically generated">
            <a:extLst>
              <a:ext uri="{FF2B5EF4-FFF2-40B4-BE49-F238E27FC236}">
                <a16:creationId xmlns:a16="http://schemas.microsoft.com/office/drawing/2014/main" id="{72325442-F9A4-AFCB-CFF0-F5AA1EDAA3EA}"/>
              </a:ext>
            </a:extLst>
          </p:cNvPr>
          <p:cNvPicPr>
            <a:picLocks noGrp="1" noRot="1" noChangeAspect="1" noMove="1" noResize="1" noEditPoints="1" noAdjustHandles="1" noChangeArrowheads="1" noChangeShapeType="1" noCrop="1"/>
          </p:cNvPicPr>
          <p:nvPr/>
        </p:nvPicPr>
        <p:blipFill rotWithShape="1">
          <a:blip r:embed="rId3" cstate="email">
            <a:extLst>
              <a:ext uri="{28A0092B-C50C-407E-A947-70E740481C1C}">
                <a14:useLocalDpi xmlns:a14="http://schemas.microsoft.com/office/drawing/2010/main"/>
              </a:ext>
            </a:extLst>
          </a:blip>
          <a:srcRect/>
          <a:stretch/>
        </p:blipFill>
        <p:spPr>
          <a:xfrm>
            <a:off x="4180114" y="307777"/>
            <a:ext cx="7866728" cy="6394206"/>
          </a:xfrm>
          <a:prstGeom prst="rect">
            <a:avLst/>
          </a:prstGeom>
          <a:ln w="38100">
            <a:solidFill>
              <a:srgbClr val="73ABFE"/>
            </a:solidFill>
          </a:ln>
        </p:spPr>
      </p:pic>
      <p:pic>
        <p:nvPicPr>
          <p:cNvPr id="3" name="Foot 1" descr="An orange and black rectangle&#10;&#10;Description automatically generated">
            <a:extLst>
              <a:ext uri="{FF2B5EF4-FFF2-40B4-BE49-F238E27FC236}">
                <a16:creationId xmlns:a16="http://schemas.microsoft.com/office/drawing/2014/main" id="{AB8FD886-0176-9D9D-1340-4D7B79AF0AF2}"/>
              </a:ext>
            </a:extLst>
          </p:cNvPr>
          <p:cNvPicPr>
            <a:picLocks noGrp="1" noRot="1" noChangeAspect="1" noMove="1" noResize="1" noEditPoints="1" noAdjustHandles="1" noChangeArrowheads="1" noChangeShapeType="1" noCrop="1"/>
          </p:cNvPicPr>
          <p:nvPr/>
        </p:nvPicPr>
        <p:blipFill>
          <a:blip r:embed="rId4" cstate="email">
            <a:extLst>
              <a:ext uri="{BEBA8EAE-BF5A-486C-A8C5-ECC9F3942E4B}">
                <a14:imgProps xmlns:a14="http://schemas.microsoft.com/office/drawing/2010/main">
                  <a14:imgLayer r:embed="rId5">
                    <a14:imgEffect>
                      <a14:colorTemperature colorTemp="7200"/>
                    </a14:imgEffect>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rot="20781435">
            <a:off x="10840381" y="4761598"/>
            <a:ext cx="299181" cy="151892"/>
          </a:xfrm>
          <a:prstGeom prst="rect">
            <a:avLst/>
          </a:prstGeom>
          <a:effectLst>
            <a:glow rad="38100">
              <a:schemeClr val="bg1"/>
            </a:glow>
          </a:effectLst>
        </p:spPr>
      </p:pic>
      <p:pic>
        <p:nvPicPr>
          <p:cNvPr id="4" name="Foot 2" descr="An orange and black rectangle&#10;&#10;Description automatically generated">
            <a:extLst>
              <a:ext uri="{FF2B5EF4-FFF2-40B4-BE49-F238E27FC236}">
                <a16:creationId xmlns:a16="http://schemas.microsoft.com/office/drawing/2014/main" id="{C2685A6D-C887-99D5-0B98-94E6AA2F5ACE}"/>
              </a:ext>
            </a:extLst>
          </p:cNvPr>
          <p:cNvPicPr>
            <a:picLocks noGrp="1" noRot="1" noChangeAspect="1" noMove="1" noResize="1" noEditPoints="1" noAdjustHandles="1" noChangeArrowheads="1" noChangeShapeType="1" noCrop="1"/>
          </p:cNvPicPr>
          <p:nvPr/>
        </p:nvPicPr>
        <p:blipFill>
          <a:blip r:embed="rId6" cstate="email">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a:ext>
            </a:extLst>
          </a:blip>
          <a:stretch>
            <a:fillRect/>
          </a:stretch>
        </p:blipFill>
        <p:spPr>
          <a:xfrm rot="20307064" flipV="1">
            <a:off x="10501286" y="5002955"/>
            <a:ext cx="299181" cy="151892"/>
          </a:xfrm>
          <a:prstGeom prst="rect">
            <a:avLst/>
          </a:prstGeom>
          <a:effectLst>
            <a:glow rad="38100">
              <a:schemeClr val="bg1"/>
            </a:glow>
          </a:effectLst>
        </p:spPr>
      </p:pic>
      <p:pic>
        <p:nvPicPr>
          <p:cNvPr id="5" name="Foot 3" descr="An orange and black rectangle&#10;&#10;Description automatically generated">
            <a:extLst>
              <a:ext uri="{FF2B5EF4-FFF2-40B4-BE49-F238E27FC236}">
                <a16:creationId xmlns:a16="http://schemas.microsoft.com/office/drawing/2014/main" id="{E5DBF443-5CE8-63C3-2A5F-D35481E42690}"/>
              </a:ext>
            </a:extLst>
          </p:cNvPr>
          <p:cNvPicPr>
            <a:picLocks noGrp="1" noRot="1" noChangeAspect="1" noMove="1" noResize="1" noEditPoints="1" noAdjustHandles="1" noChangeArrowheads="1" noChangeShapeType="1" noCrop="1"/>
          </p:cNvPicPr>
          <p:nvPr/>
        </p:nvPicPr>
        <p:blipFill>
          <a:blip r:embed="rId7" cstate="email">
            <a:extLst>
              <a:ext uri="{BEBA8EAE-BF5A-486C-A8C5-ECC9F3942E4B}">
                <a14:imgProps xmlns:a14="http://schemas.microsoft.com/office/drawing/2010/main">
                  <a14:imgLayer r:embed="rId8">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rot="20183514">
            <a:off x="10006165" y="4862183"/>
            <a:ext cx="359019" cy="182272"/>
          </a:xfrm>
          <a:prstGeom prst="rect">
            <a:avLst/>
          </a:prstGeom>
          <a:effectLst>
            <a:glow rad="38100">
              <a:schemeClr val="bg1"/>
            </a:glow>
          </a:effectLst>
        </p:spPr>
      </p:pic>
      <p:pic>
        <p:nvPicPr>
          <p:cNvPr id="6" name="Foot 4" descr="An orange and black rectangle&#10;&#10;Description automatically generated">
            <a:extLst>
              <a:ext uri="{FF2B5EF4-FFF2-40B4-BE49-F238E27FC236}">
                <a16:creationId xmlns:a16="http://schemas.microsoft.com/office/drawing/2014/main" id="{8D26F629-D871-0FDD-B17A-F106902E2575}"/>
              </a:ext>
            </a:extLst>
          </p:cNvPr>
          <p:cNvPicPr>
            <a:picLocks noGrp="1" noRot="1" noChangeAspect="1" noMove="1" noResize="1" noEditPoints="1" noAdjustHandles="1" noChangeArrowheads="1" noChangeShapeType="1" noCrop="1"/>
          </p:cNvPicPr>
          <p:nvPr/>
        </p:nvPicPr>
        <p:blipFill>
          <a:blip r:embed="rId9" cstate="email">
            <a:extLst>
              <a:ext uri="{BEBA8EAE-BF5A-486C-A8C5-ECC9F3942E4B}">
                <a14:imgProps xmlns:a14="http://schemas.microsoft.com/office/drawing/2010/main">
                  <a14:imgLayer r:embed="rId10">
                    <a14:imgEffect>
                      <a14:brightnessContrast bright="40000"/>
                    </a14:imgEffect>
                  </a14:imgLayer>
                </a14:imgProps>
              </a:ext>
              <a:ext uri="{28A0092B-C50C-407E-A947-70E740481C1C}">
                <a14:useLocalDpi xmlns:a14="http://schemas.microsoft.com/office/drawing/2010/main"/>
              </a:ext>
            </a:extLst>
          </a:blip>
          <a:stretch>
            <a:fillRect/>
          </a:stretch>
        </p:blipFill>
        <p:spPr>
          <a:xfrm rot="20307064" flipV="1">
            <a:off x="9642771" y="5185162"/>
            <a:ext cx="388936" cy="197460"/>
          </a:xfrm>
          <a:prstGeom prst="rect">
            <a:avLst/>
          </a:prstGeom>
          <a:effectLst>
            <a:glow rad="38100">
              <a:schemeClr val="bg1"/>
            </a:glow>
          </a:effectLst>
        </p:spPr>
      </p:pic>
      <p:pic>
        <p:nvPicPr>
          <p:cNvPr id="7" name="Foot 5" descr="An orange and black rectangle&#10;&#10;Description automatically generated">
            <a:extLst>
              <a:ext uri="{FF2B5EF4-FFF2-40B4-BE49-F238E27FC236}">
                <a16:creationId xmlns:a16="http://schemas.microsoft.com/office/drawing/2014/main" id="{F8BFA420-5A6A-4CD1-FE9A-94009C5C9DEF}"/>
              </a:ext>
            </a:extLst>
          </p:cNvPr>
          <p:cNvPicPr>
            <a:picLocks noGrp="1" noRot="1" noChangeAspect="1" noMove="1" noResize="1" noEditPoints="1" noAdjustHandles="1" noChangeArrowheads="1" noChangeShapeType="1" noCrop="1"/>
          </p:cNvPicPr>
          <p:nvPr/>
        </p:nvPicPr>
        <p:blipFill>
          <a:blip r:embed="rId11" cstate="email">
            <a:duotone>
              <a:prstClr val="black"/>
              <a:srgbClr val="00B050">
                <a:tint val="45000"/>
                <a:satMod val="400000"/>
              </a:srgbClr>
            </a:duotone>
            <a:extLst>
              <a:ext uri="{BEBA8EAE-BF5A-486C-A8C5-ECC9F3942E4B}">
                <a14:imgProps xmlns:a14="http://schemas.microsoft.com/office/drawing/2010/main">
                  <a14:imgLayer r:embed="rId12">
                    <a14:imgEffect>
                      <a14:brightnessContrast bright="40000"/>
                    </a14:imgEffect>
                  </a14:imgLayer>
                </a14:imgProps>
              </a:ext>
              <a:ext uri="{28A0092B-C50C-407E-A947-70E740481C1C}">
                <a14:useLocalDpi xmlns:a14="http://schemas.microsoft.com/office/drawing/2010/main"/>
              </a:ext>
            </a:extLst>
          </a:blip>
          <a:stretch>
            <a:fillRect/>
          </a:stretch>
        </p:blipFill>
        <p:spPr>
          <a:xfrm rot="20709514">
            <a:off x="9052768" y="5067352"/>
            <a:ext cx="418855" cy="212650"/>
          </a:xfrm>
          <a:prstGeom prst="rect">
            <a:avLst/>
          </a:prstGeom>
          <a:effectLst>
            <a:glow rad="38100">
              <a:schemeClr val="bg1"/>
            </a:glow>
          </a:effectLst>
        </p:spPr>
      </p:pic>
      <p:pic>
        <p:nvPicPr>
          <p:cNvPr id="8" name="Foot 6" descr="An orange and black rectangle&#10;&#10;Description automatically generated">
            <a:extLst>
              <a:ext uri="{FF2B5EF4-FFF2-40B4-BE49-F238E27FC236}">
                <a16:creationId xmlns:a16="http://schemas.microsoft.com/office/drawing/2014/main" id="{F9460078-97DC-3042-3CF3-73023029C4C2}"/>
              </a:ext>
            </a:extLst>
          </p:cNvPr>
          <p:cNvPicPr>
            <a:picLocks noGrp="1" noRot="1" noChangeAspect="1" noMove="1" noResize="1" noEditPoints="1" noAdjustHandles="1" noChangeArrowheads="1" noChangeShapeType="1" noCrop="1"/>
          </p:cNvPicPr>
          <p:nvPr/>
        </p:nvPicPr>
        <p:blipFill>
          <a:blip r:embed="rId13" cstate="email">
            <a:duotone>
              <a:prstClr val="black"/>
              <a:srgbClr val="00B0F0">
                <a:tint val="45000"/>
                <a:satMod val="400000"/>
              </a:srgbClr>
            </a:duotone>
            <a:extLst>
              <a:ext uri="{BEBA8EAE-BF5A-486C-A8C5-ECC9F3942E4B}">
                <a14:imgProps xmlns:a14="http://schemas.microsoft.com/office/drawing/2010/main">
                  <a14:imgLayer r:embed="rId14">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rot="20689338" flipV="1">
            <a:off x="8576688" y="5403372"/>
            <a:ext cx="448773" cy="227838"/>
          </a:xfrm>
          <a:prstGeom prst="rect">
            <a:avLst/>
          </a:prstGeom>
          <a:effectLst>
            <a:glow rad="38100">
              <a:schemeClr val="bg1"/>
            </a:glow>
          </a:effectLst>
        </p:spPr>
      </p:pic>
      <p:pic>
        <p:nvPicPr>
          <p:cNvPr id="9" name="Foot 7" descr="An orange and black rectangle&#10;&#10;Description automatically generated">
            <a:extLst>
              <a:ext uri="{FF2B5EF4-FFF2-40B4-BE49-F238E27FC236}">
                <a16:creationId xmlns:a16="http://schemas.microsoft.com/office/drawing/2014/main" id="{AC62B8F3-64B1-C0A5-AF51-BF70C1926203}"/>
              </a:ext>
            </a:extLst>
          </p:cNvPr>
          <p:cNvPicPr>
            <a:picLocks noGrp="1" noRot="1" noChangeAspect="1" noMove="1" noResize="1" noEditPoints="1" noAdjustHandles="1" noChangeArrowheads="1" noChangeShapeType="1" noCrop="1"/>
          </p:cNvPicPr>
          <p:nvPr/>
        </p:nvPicPr>
        <p:blipFill>
          <a:blip r:embed="rId15" cstate="email">
            <a:duotone>
              <a:prstClr val="black"/>
              <a:srgbClr val="0070C0">
                <a:tint val="45000"/>
                <a:satMod val="400000"/>
              </a:srgbClr>
            </a:duotone>
            <a:extLst>
              <a:ext uri="{BEBA8EAE-BF5A-486C-A8C5-ECC9F3942E4B}">
                <a14:imgProps xmlns:a14="http://schemas.microsoft.com/office/drawing/2010/main">
                  <a14:imgLayer r:embed="rId16">
                    <a14:imgEffect>
                      <a14:brightnessContrast bright="40000" contrast="20000"/>
                    </a14:imgEffect>
                  </a14:imgLayer>
                </a14:imgProps>
              </a:ext>
              <a:ext uri="{28A0092B-C50C-407E-A947-70E740481C1C}">
                <a14:useLocalDpi xmlns:a14="http://schemas.microsoft.com/office/drawing/2010/main"/>
              </a:ext>
            </a:extLst>
          </a:blip>
          <a:stretch>
            <a:fillRect/>
          </a:stretch>
        </p:blipFill>
        <p:spPr>
          <a:xfrm rot="21254312">
            <a:off x="7945647" y="5197091"/>
            <a:ext cx="478691" cy="243028"/>
          </a:xfrm>
          <a:prstGeom prst="rect">
            <a:avLst/>
          </a:prstGeom>
          <a:effectLst>
            <a:glow rad="38100">
              <a:schemeClr val="bg1"/>
            </a:glow>
          </a:effectLst>
        </p:spPr>
      </p:pic>
      <p:pic>
        <p:nvPicPr>
          <p:cNvPr id="10" name="Foot 8" descr="An orange and black rectangle&#10;&#10;Description automatically generated">
            <a:extLst>
              <a:ext uri="{FF2B5EF4-FFF2-40B4-BE49-F238E27FC236}">
                <a16:creationId xmlns:a16="http://schemas.microsoft.com/office/drawing/2014/main" id="{F010A91A-7C30-C9DE-6A4A-7C6FD7BF07DD}"/>
              </a:ext>
            </a:extLst>
          </p:cNvPr>
          <p:cNvPicPr>
            <a:picLocks noGrp="1" noRot="1" noChangeAspect="1" noMove="1" noResize="1" noEditPoints="1" noAdjustHandles="1" noChangeArrowheads="1" noChangeShapeType="1" noCrop="1"/>
          </p:cNvPicPr>
          <p:nvPr/>
        </p:nvPicPr>
        <p:blipFill>
          <a:blip r:embed="rId17" cstate="email">
            <a:duotone>
              <a:prstClr val="black"/>
              <a:srgbClr val="8109DF">
                <a:tint val="45000"/>
                <a:satMod val="400000"/>
              </a:srgbClr>
            </a:duotone>
            <a:extLst>
              <a:ext uri="{BEBA8EAE-BF5A-486C-A8C5-ECC9F3942E4B}">
                <a14:imgProps xmlns:a14="http://schemas.microsoft.com/office/drawing/2010/main">
                  <a14:imgLayer r:embed="rId18">
                    <a14:imgEffect>
                      <a14:brightnessContrast bright="40000"/>
                    </a14:imgEffect>
                  </a14:imgLayer>
                </a14:imgProps>
              </a:ext>
              <a:ext uri="{28A0092B-C50C-407E-A947-70E740481C1C}">
                <a14:useLocalDpi xmlns:a14="http://schemas.microsoft.com/office/drawing/2010/main"/>
              </a:ext>
            </a:extLst>
          </a:blip>
          <a:stretch>
            <a:fillRect/>
          </a:stretch>
        </p:blipFill>
        <p:spPr>
          <a:xfrm rot="20307064" flipV="1">
            <a:off x="7440609" y="5556875"/>
            <a:ext cx="508609" cy="258218"/>
          </a:xfrm>
          <a:prstGeom prst="rect">
            <a:avLst/>
          </a:prstGeom>
          <a:effectLst>
            <a:glow rad="38100">
              <a:schemeClr val="bg1"/>
            </a:glow>
          </a:effectLst>
        </p:spPr>
      </p:pic>
      <p:pic>
        <p:nvPicPr>
          <p:cNvPr id="11" name="Foot 9" descr="An orange and black rectangle&#10;&#10;Description automatically generated">
            <a:extLst>
              <a:ext uri="{FF2B5EF4-FFF2-40B4-BE49-F238E27FC236}">
                <a16:creationId xmlns:a16="http://schemas.microsoft.com/office/drawing/2014/main" id="{E766AB62-93DD-D0CD-0F04-09E741B50DB3}"/>
              </a:ext>
            </a:extLst>
          </p:cNvPr>
          <p:cNvPicPr>
            <a:picLocks noGrp="1" noRot="1" noChangeAspect="1" noMove="1" noResize="1" noEditPoints="1" noAdjustHandles="1" noChangeArrowheads="1" noChangeShapeType="1" noCrop="1"/>
          </p:cNvPicPr>
          <p:nvPr/>
        </p:nvPicPr>
        <p:blipFill>
          <a:blip r:embed="rId19" cstate="email">
            <a:duotone>
              <a:prstClr val="black"/>
              <a:srgbClr val="FF00FF">
                <a:tint val="45000"/>
                <a:satMod val="400000"/>
              </a:srgbClr>
            </a:duotone>
            <a:extLst>
              <a:ext uri="{BEBA8EAE-BF5A-486C-A8C5-ECC9F3942E4B}">
                <a14:imgProps xmlns:a14="http://schemas.microsoft.com/office/drawing/2010/main">
                  <a14:imgLayer r:embed="rId20">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rot="21408031">
            <a:off x="6762176" y="5265583"/>
            <a:ext cx="538527" cy="273407"/>
          </a:xfrm>
          <a:prstGeom prst="rect">
            <a:avLst/>
          </a:prstGeom>
          <a:effectLst>
            <a:glow rad="38100">
              <a:schemeClr val="bg1"/>
            </a:glow>
          </a:effectLst>
        </p:spPr>
      </p:pic>
      <p:pic>
        <p:nvPicPr>
          <p:cNvPr id="12" name="Foot 10" descr="An orange and black rectangle&#10;&#10;Description automatically generated">
            <a:extLst>
              <a:ext uri="{FF2B5EF4-FFF2-40B4-BE49-F238E27FC236}">
                <a16:creationId xmlns:a16="http://schemas.microsoft.com/office/drawing/2014/main" id="{F0379A96-7EAB-C951-EE6E-97C6905B6F85}"/>
              </a:ext>
            </a:extLst>
          </p:cNvPr>
          <p:cNvPicPr>
            <a:picLocks noGrp="1" noRot="1" noChangeAspect="1" noMove="1" noResize="1" noEditPoints="1" noAdjustHandles="1" noChangeArrowheads="1" noChangeShapeType="1" noCrop="1"/>
          </p:cNvPicPr>
          <p:nvPr/>
        </p:nvPicPr>
        <p:blipFill>
          <a:blip r:embed="rId21" cstate="email">
            <a:duotone>
              <a:prstClr val="black"/>
              <a:srgbClr val="FF00FF">
                <a:tint val="45000"/>
                <a:satMod val="400000"/>
              </a:srgbClr>
            </a:duotone>
            <a:extLst>
              <a:ext uri="{BEBA8EAE-BF5A-486C-A8C5-ECC9F3942E4B}">
                <a14:imgProps xmlns:a14="http://schemas.microsoft.com/office/drawing/2010/main">
                  <a14:imgLayer r:embed="rId22">
                    <a14:imgEffect>
                      <a14:brightnessContrast bright="40000" contrast="20000"/>
                    </a14:imgEffect>
                  </a14:imgLayer>
                </a14:imgProps>
              </a:ext>
              <a:ext uri="{28A0092B-C50C-407E-A947-70E740481C1C}">
                <a14:useLocalDpi xmlns:a14="http://schemas.microsoft.com/office/drawing/2010/main"/>
              </a:ext>
            </a:extLst>
          </a:blip>
          <a:stretch>
            <a:fillRect/>
          </a:stretch>
        </p:blipFill>
        <p:spPr>
          <a:xfrm rot="20610470" flipV="1">
            <a:off x="6326309" y="5760733"/>
            <a:ext cx="568445" cy="288596"/>
          </a:xfrm>
          <a:prstGeom prst="rect">
            <a:avLst/>
          </a:prstGeom>
          <a:effectLst>
            <a:glow rad="38100">
              <a:schemeClr val="bg1"/>
            </a:glow>
          </a:effectLst>
        </p:spPr>
      </p:pic>
      <p:pic>
        <p:nvPicPr>
          <p:cNvPr id="13" name="Girl">
            <a:extLst>
              <a:ext uri="{FF2B5EF4-FFF2-40B4-BE49-F238E27FC236}">
                <a16:creationId xmlns:a16="http://schemas.microsoft.com/office/drawing/2014/main" id="{8D8AD1FE-8421-D5DE-FA4F-C836B49C30D8}"/>
              </a:ext>
            </a:extLst>
          </p:cNvPr>
          <p:cNvPicPr>
            <a:picLocks noGrp="1" noRot="1" noChangeAspect="1" noMove="1" noResize="1" noEditPoints="1" noAdjustHandles="1" noChangeArrowheads="1" noChangeShapeType="1" noCrop="1"/>
          </p:cNvPicPr>
          <p:nvPr/>
        </p:nvPicPr>
        <p:blipFill rotWithShape="1">
          <a:blip r:embed="rId23" cstate="email">
            <a:extLst>
              <a:ext uri="{BEBA8EAE-BF5A-486C-A8C5-ECC9F3942E4B}">
                <a14:imgProps xmlns:a14="http://schemas.microsoft.com/office/drawing/2010/main">
                  <a14:imgLayer r:embed="rId24">
                    <a14:imgEffect>
                      <a14:saturation sat="68000"/>
                    </a14:imgEffect>
                    <a14:imgEffect>
                      <a14:brightnessContrast bright="17000" contrast="14000"/>
                    </a14:imgEffect>
                  </a14:imgLayer>
                </a14:imgProps>
              </a:ext>
              <a:ext uri="{28A0092B-C50C-407E-A947-70E740481C1C}">
                <a14:useLocalDpi xmlns:a14="http://schemas.microsoft.com/office/drawing/2010/main"/>
              </a:ext>
            </a:extLst>
          </a:blip>
          <a:srcRect/>
          <a:stretch/>
        </p:blipFill>
        <p:spPr>
          <a:xfrm>
            <a:off x="5015077" y="3376748"/>
            <a:ext cx="1231538" cy="2912316"/>
          </a:xfrm>
          <a:prstGeom prst="rect">
            <a:avLst/>
          </a:prstGeom>
          <a:effectLst>
            <a:glow rad="50800">
              <a:schemeClr val="bg1"/>
            </a:glow>
            <a:outerShdw blurRad="419100" sx="1000" sy="1000" rotWithShape="0">
              <a:prstClr val="black">
                <a:alpha val="49000"/>
              </a:prstClr>
            </a:outerShdw>
          </a:effectLst>
        </p:spPr>
      </p:pic>
      <p:sp>
        <p:nvSpPr>
          <p:cNvPr id="14" name="TextBox 13">
            <a:extLst>
              <a:ext uri="{FF2B5EF4-FFF2-40B4-BE49-F238E27FC236}">
                <a16:creationId xmlns:a16="http://schemas.microsoft.com/office/drawing/2014/main" id="{6041DDDD-9C10-6832-C0CF-6754E62E90CF}"/>
              </a:ext>
            </a:extLst>
          </p:cNvPr>
          <p:cNvSpPr txBox="1">
            <a:spLocks noGrp="1" noRot="1" noMove="1" noResize="1" noEditPoints="1" noAdjustHandles="1" noChangeArrowheads="1" noChangeShapeType="1"/>
          </p:cNvSpPr>
          <p:nvPr/>
        </p:nvSpPr>
        <p:spPr>
          <a:xfrm>
            <a:off x="10001796" y="0"/>
            <a:ext cx="2268582" cy="307777"/>
          </a:xfrm>
          <a:prstGeom prst="rect">
            <a:avLst/>
          </a:prstGeom>
          <a:noFill/>
        </p:spPr>
        <p:txBody>
          <a:bodyPr wrap="square" rtlCol="0">
            <a:spAutoFit/>
          </a:bodyPr>
          <a:lstStyle/>
          <a:p>
            <a:r>
              <a:rPr lang="en-NZ" sz="1400">
                <a:solidFill>
                  <a:schemeClr val="bg2">
                    <a:lumMod val="50000"/>
                  </a:schemeClr>
                </a:solidFill>
                <a:latin typeface="Arial Rounded MT Bold" panose="020F0704030504030204" pitchFamily="34" charset="0"/>
              </a:rPr>
              <a:t>Flaticons by pikepicture</a:t>
            </a:r>
          </a:p>
        </p:txBody>
      </p:sp>
      <p:sp>
        <p:nvSpPr>
          <p:cNvPr id="15" name="Never walk...">
            <a:extLst>
              <a:ext uri="{FF2B5EF4-FFF2-40B4-BE49-F238E27FC236}">
                <a16:creationId xmlns:a16="http://schemas.microsoft.com/office/drawing/2014/main" id="{ED99C70A-9269-C5A9-8766-82AFA088381B}"/>
              </a:ext>
            </a:extLst>
          </p:cNvPr>
          <p:cNvSpPr txBox="1">
            <a:spLocks noGrp="1" noRot="1" noMove="1" noResize="1" noEditPoints="1" noAdjustHandles="1" noChangeArrowheads="1" noChangeShapeType="1"/>
          </p:cNvSpPr>
          <p:nvPr/>
        </p:nvSpPr>
        <p:spPr>
          <a:xfrm>
            <a:off x="145158" y="307777"/>
            <a:ext cx="3869800" cy="1971189"/>
          </a:xfrm>
          <a:prstGeom prst="rect">
            <a:avLst/>
          </a:prstGeom>
          <a:solidFill>
            <a:schemeClr val="bg1"/>
          </a:solidFill>
          <a:ln w="38100">
            <a:solidFill>
              <a:schemeClr val="accent5"/>
            </a:solidFill>
          </a:ln>
        </p:spPr>
        <p:txBody>
          <a:bodyPr wrap="square" anchor="ctr" anchorCtr="0">
            <a:noAutofit/>
          </a:bodyPr>
          <a:lstStyle/>
          <a:p>
            <a:pPr algn="ctr"/>
            <a:r>
              <a:rPr lang="en-US" sz="4000" b="1">
                <a:solidFill>
                  <a:srgbClr val="FF0000"/>
                </a:solidFill>
                <a:latin typeface="Aptos ExtraBold" panose="020B0004020202020204" pitchFamily="34" charset="0"/>
              </a:rPr>
              <a:t>Kaua </a:t>
            </a:r>
            <a:r>
              <a:rPr lang="en-US" sz="4000" b="1" err="1">
                <a:solidFill>
                  <a:srgbClr val="FF0000"/>
                </a:solidFill>
                <a:latin typeface="Aptos ExtraBold" panose="020B0004020202020204" pitchFamily="34" charset="0"/>
              </a:rPr>
              <a:t>rawa</a:t>
            </a:r>
            <a:r>
              <a:rPr lang="en-US" sz="4000" b="1">
                <a:solidFill>
                  <a:srgbClr val="FF0000"/>
                </a:solidFill>
                <a:latin typeface="Aptos ExtraBold" panose="020B0004020202020204" pitchFamily="34" charset="0"/>
              </a:rPr>
              <a:t> </a:t>
            </a:r>
            <a:r>
              <a:rPr lang="en-US" sz="4000" b="1" err="1">
                <a:solidFill>
                  <a:srgbClr val="FF0000"/>
                </a:solidFill>
                <a:latin typeface="Aptos ExtraBold" panose="020B0004020202020204" pitchFamily="34" charset="0"/>
              </a:rPr>
              <a:t>atu</a:t>
            </a:r>
            <a:r>
              <a:rPr lang="en-US" sz="4000" b="1">
                <a:solidFill>
                  <a:srgbClr val="FF0000"/>
                </a:solidFill>
                <a:latin typeface="Aptos ExtraBold" panose="020B0004020202020204" pitchFamily="34" charset="0"/>
              </a:rPr>
              <a:t> </a:t>
            </a:r>
            <a:r>
              <a:rPr lang="en-US" sz="4000" b="1">
                <a:latin typeface="Aptos ExtraBold" panose="020B0004020202020204" pitchFamily="34" charset="0"/>
              </a:rPr>
              <a:t>e </a:t>
            </a:r>
            <a:r>
              <a:rPr lang="en-US" sz="4000" b="1" err="1">
                <a:latin typeface="Aptos ExtraBold" panose="020B0004020202020204" pitchFamily="34" charset="0"/>
              </a:rPr>
              <a:t>haere</a:t>
            </a:r>
            <a:r>
              <a:rPr lang="en-US" sz="4000" b="1">
                <a:latin typeface="Aptos ExtraBold" panose="020B0004020202020204" pitchFamily="34" charset="0"/>
              </a:rPr>
              <a:t> tata ki te </a:t>
            </a:r>
            <a:r>
              <a:rPr lang="en-US" sz="4000" b="1" err="1">
                <a:latin typeface="Aptos ExtraBold" panose="020B0004020202020204" pitchFamily="34" charset="0"/>
              </a:rPr>
              <a:t>ara</a:t>
            </a:r>
            <a:r>
              <a:rPr lang="en-US" sz="4000" b="1">
                <a:effectLst/>
                <a:latin typeface="Aptos ExtraBold" panose="020B0004020202020204" pitchFamily="34" charset="0"/>
              </a:rPr>
              <a:t>.</a:t>
            </a:r>
          </a:p>
        </p:txBody>
      </p:sp>
      <p:sp>
        <p:nvSpPr>
          <p:cNvPr id="16" name="You must...">
            <a:extLst>
              <a:ext uri="{FF2B5EF4-FFF2-40B4-BE49-F238E27FC236}">
                <a16:creationId xmlns:a16="http://schemas.microsoft.com/office/drawing/2014/main" id="{04E6AC6F-82D3-A97C-6D6B-B23D732140D0}"/>
              </a:ext>
            </a:extLst>
          </p:cNvPr>
          <p:cNvSpPr txBox="1">
            <a:spLocks noGrp="1" noRot="1" noMove="1" noResize="1" noEditPoints="1" noAdjustHandles="1" noChangeArrowheads="1" noChangeShapeType="1"/>
          </p:cNvSpPr>
          <p:nvPr/>
        </p:nvSpPr>
        <p:spPr>
          <a:xfrm>
            <a:off x="153301" y="2475914"/>
            <a:ext cx="3869800" cy="4226069"/>
          </a:xfrm>
          <a:prstGeom prst="rect">
            <a:avLst/>
          </a:prstGeom>
          <a:solidFill>
            <a:schemeClr val="bg1"/>
          </a:solidFill>
          <a:ln w="38100">
            <a:solidFill>
              <a:schemeClr val="accent6"/>
            </a:solidFill>
          </a:ln>
        </p:spPr>
        <p:txBody>
          <a:bodyPr wrap="square" anchor="ctr" anchorCtr="0">
            <a:noAutofit/>
          </a:bodyPr>
          <a:lstStyle/>
          <a:p>
            <a:pPr algn="ctr"/>
            <a:r>
              <a:rPr lang="en-US" sz="4400" b="1">
                <a:solidFill>
                  <a:srgbClr val="FF0000"/>
                </a:solidFill>
                <a:latin typeface="Aptos ExtraBold" panose="020B0004020202020204" pitchFamily="34" charset="0"/>
                <a:cs typeface="Arial Bold" panose="020B0704020202020204" pitchFamily="34" charset="0"/>
              </a:rPr>
              <a:t>Kia 5 </a:t>
            </a:r>
            <a:r>
              <a:rPr lang="en-US" sz="4400" b="1" err="1">
                <a:solidFill>
                  <a:srgbClr val="FF0000"/>
                </a:solidFill>
                <a:latin typeface="Aptos ExtraBold" panose="020B0004020202020204" pitchFamily="34" charset="0"/>
                <a:cs typeface="Arial Bold" panose="020B0704020202020204" pitchFamily="34" charset="0"/>
              </a:rPr>
              <a:t>mita</a:t>
            </a:r>
            <a:r>
              <a:rPr lang="en-US" sz="4400" b="1">
                <a:solidFill>
                  <a:srgbClr val="FF0000"/>
                </a:solidFill>
                <a:latin typeface="Aptos ExtraBold" panose="020B0004020202020204" pitchFamily="34" charset="0"/>
                <a:cs typeface="Arial Bold" panose="020B0704020202020204" pitchFamily="34" charset="0"/>
              </a:rPr>
              <a:t> </a:t>
            </a:r>
            <a:r>
              <a:rPr lang="en-US" sz="4400" b="1">
                <a:latin typeface="Aptos ExtraBold" panose="020B0004020202020204" pitchFamily="34" charset="0"/>
                <a:cs typeface="Arial Bold" panose="020B0704020202020204" pitchFamily="34" charset="0"/>
              </a:rPr>
              <a:t>(kia 10 </a:t>
            </a:r>
            <a:r>
              <a:rPr lang="en-US" sz="4400" b="1" err="1">
                <a:latin typeface="Aptos ExtraBold" panose="020B0004020202020204" pitchFamily="34" charset="0"/>
                <a:cs typeface="Arial Bold" panose="020B0704020202020204" pitchFamily="34" charset="0"/>
              </a:rPr>
              <a:t>ngā</a:t>
            </a:r>
            <a:r>
              <a:rPr lang="en-US" sz="4400" b="1">
                <a:latin typeface="Aptos ExtraBold" panose="020B0004020202020204" pitchFamily="34" charset="0"/>
                <a:cs typeface="Arial Bold" panose="020B0704020202020204" pitchFamily="34" charset="0"/>
              </a:rPr>
              <a:t> </a:t>
            </a:r>
            <a:r>
              <a:rPr lang="en-US" sz="4400" b="1" err="1">
                <a:latin typeface="Aptos ExtraBold" panose="020B0004020202020204" pitchFamily="34" charset="0"/>
                <a:cs typeface="Arial Bold" panose="020B0704020202020204" pitchFamily="34" charset="0"/>
              </a:rPr>
              <a:t>hīkoinga</a:t>
            </a:r>
            <a:r>
              <a:rPr lang="en-US" sz="4400" b="1">
                <a:latin typeface="Aptos ExtraBold" panose="020B0004020202020204" pitchFamily="34" charset="0"/>
                <a:cs typeface="Arial Bold" panose="020B0704020202020204" pitchFamily="34" charset="0"/>
              </a:rPr>
              <a:t>) </a:t>
            </a:r>
            <a:r>
              <a:rPr lang="en-US" sz="4400" b="1" err="1">
                <a:latin typeface="Aptos ExtraBold" panose="020B0004020202020204" pitchFamily="34" charset="0"/>
                <a:cs typeface="Arial Bold" panose="020B0704020202020204" pitchFamily="34" charset="0"/>
              </a:rPr>
              <a:t>tō</a:t>
            </a:r>
            <a:r>
              <a:rPr lang="en-US" sz="4400" b="1">
                <a:latin typeface="Aptos ExtraBold" panose="020B0004020202020204" pitchFamily="34" charset="0"/>
                <a:cs typeface="Arial Bold" panose="020B0704020202020204" pitchFamily="34" charset="0"/>
              </a:rPr>
              <a:t> </a:t>
            </a:r>
            <a:r>
              <a:rPr lang="en-US" sz="4400" b="1" err="1">
                <a:latin typeface="Aptos ExtraBold" panose="020B0004020202020204" pitchFamily="34" charset="0"/>
                <a:cs typeface="Arial Bold" panose="020B0704020202020204" pitchFamily="34" charset="0"/>
              </a:rPr>
              <a:t>tawhiti</a:t>
            </a:r>
            <a:r>
              <a:rPr lang="en-US" sz="4400" b="1">
                <a:latin typeface="Aptos ExtraBold" panose="020B0004020202020204" pitchFamily="34" charset="0"/>
                <a:cs typeface="Arial Bold" panose="020B0704020202020204" pitchFamily="34" charset="0"/>
              </a:rPr>
              <a:t> </a:t>
            </a:r>
            <a:r>
              <a:rPr lang="en-US" sz="4400" b="1" err="1">
                <a:latin typeface="Aptos ExtraBold" panose="020B0004020202020204" pitchFamily="34" charset="0"/>
                <a:cs typeface="Arial Bold" panose="020B0704020202020204" pitchFamily="34" charset="0"/>
              </a:rPr>
              <a:t>i</a:t>
            </a:r>
            <a:r>
              <a:rPr lang="en-US" sz="4400" b="1">
                <a:latin typeface="Aptos ExtraBold" panose="020B0004020202020204" pitchFamily="34" charset="0"/>
                <a:cs typeface="Arial Bold" panose="020B0704020202020204" pitchFamily="34" charset="0"/>
              </a:rPr>
              <a:t> te </a:t>
            </a:r>
            <a:r>
              <a:rPr lang="en-US" sz="4400" b="1" err="1">
                <a:latin typeface="Aptos ExtraBold" panose="020B0004020202020204" pitchFamily="34" charset="0"/>
                <a:cs typeface="Arial Bold" panose="020B0704020202020204" pitchFamily="34" charset="0"/>
              </a:rPr>
              <a:t>ara</a:t>
            </a:r>
            <a:r>
              <a:rPr lang="en-US" sz="4400" b="1">
                <a:latin typeface="Aptos ExtraBold" panose="020B0004020202020204" pitchFamily="34" charset="0"/>
                <a:cs typeface="Arial Bold" panose="020B0704020202020204" pitchFamily="34" charset="0"/>
              </a:rPr>
              <a:t> </a:t>
            </a:r>
            <a:r>
              <a:rPr lang="en-US" sz="4400" b="1" err="1">
                <a:solidFill>
                  <a:srgbClr val="FF0000"/>
                </a:solidFill>
                <a:latin typeface="Aptos ExtraBold" panose="020B0004020202020204" pitchFamily="34" charset="0"/>
                <a:cs typeface="Arial Bold" panose="020B0704020202020204" pitchFamily="34" charset="0"/>
              </a:rPr>
              <a:t>i</a:t>
            </a:r>
            <a:r>
              <a:rPr lang="en-US" sz="4400" b="1">
                <a:solidFill>
                  <a:srgbClr val="FF0000"/>
                </a:solidFill>
                <a:latin typeface="Aptos ExtraBold" panose="020B0004020202020204" pitchFamily="34" charset="0"/>
                <a:cs typeface="Arial Bold" panose="020B0704020202020204" pitchFamily="34" charset="0"/>
              </a:rPr>
              <a:t> </a:t>
            </a:r>
            <a:r>
              <a:rPr lang="en-US" sz="4400" b="1" err="1">
                <a:solidFill>
                  <a:srgbClr val="FF0000"/>
                </a:solidFill>
                <a:latin typeface="Aptos ExtraBold" panose="020B0004020202020204" pitchFamily="34" charset="0"/>
                <a:cs typeface="Arial Bold" panose="020B0704020202020204" pitchFamily="34" charset="0"/>
              </a:rPr>
              <a:t>ngā</a:t>
            </a:r>
            <a:r>
              <a:rPr lang="en-US" sz="4400" b="1">
                <a:solidFill>
                  <a:srgbClr val="FF0000"/>
                </a:solidFill>
                <a:latin typeface="Aptos ExtraBold" panose="020B0004020202020204" pitchFamily="34" charset="0"/>
                <a:cs typeface="Arial Bold" panose="020B0704020202020204" pitchFamily="34" charset="0"/>
              </a:rPr>
              <a:t> </a:t>
            </a:r>
            <a:r>
              <a:rPr lang="en-US" sz="4400" b="1" err="1">
                <a:solidFill>
                  <a:srgbClr val="FF0000"/>
                </a:solidFill>
                <a:latin typeface="Aptos ExtraBold" panose="020B0004020202020204" pitchFamily="34" charset="0"/>
                <a:cs typeface="Arial Bold" panose="020B0704020202020204" pitchFamily="34" charset="0"/>
              </a:rPr>
              <a:t>wā</a:t>
            </a:r>
            <a:r>
              <a:rPr lang="en-US" sz="4400" b="1">
                <a:solidFill>
                  <a:srgbClr val="FF0000"/>
                </a:solidFill>
                <a:latin typeface="Aptos ExtraBold" panose="020B0004020202020204" pitchFamily="34" charset="0"/>
                <a:cs typeface="Arial Bold" panose="020B0704020202020204" pitchFamily="34" charset="0"/>
              </a:rPr>
              <a:t> </a:t>
            </a:r>
            <a:r>
              <a:rPr lang="en-US" sz="4400" b="1" err="1">
                <a:solidFill>
                  <a:srgbClr val="FF0000"/>
                </a:solidFill>
                <a:latin typeface="Aptos ExtraBold" panose="020B0004020202020204" pitchFamily="34" charset="0"/>
                <a:cs typeface="Arial Bold" panose="020B0704020202020204" pitchFamily="34" charset="0"/>
              </a:rPr>
              <a:t>katoa</a:t>
            </a:r>
            <a:r>
              <a:rPr lang="en-US" sz="4400" b="1">
                <a:latin typeface="Aptos ExtraBold" panose="020B0004020202020204" pitchFamily="34" charset="0"/>
                <a:cs typeface="Arial Bold" panose="020B0704020202020204" pitchFamily="34" charset="0"/>
              </a:rPr>
              <a:t>.</a:t>
            </a:r>
            <a:endParaRPr lang="en-NZ" sz="4400" b="1">
              <a:effectLst/>
              <a:latin typeface="Aptos ExtraBold" panose="020B0004020202020204" pitchFamily="34" charset="0"/>
              <a:cs typeface="Arial Bold" panose="020B0704020202020204" pitchFamily="34" charset="0"/>
            </a:endParaRPr>
          </a:p>
        </p:txBody>
      </p:sp>
    </p:spTree>
    <p:extLst>
      <p:ext uri="{BB962C8B-B14F-4D97-AF65-F5344CB8AC3E}">
        <p14:creationId xmlns:p14="http://schemas.microsoft.com/office/powerpoint/2010/main" val="4026713696"/>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40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60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80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100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120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140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160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nodeType="withEffect">
                                  <p:stCondLst>
                                    <p:cond delay="180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nodeType="withEffect">
                                  <p:stCondLst>
                                    <p:cond delay="2000"/>
                                  </p:stCondLst>
                                  <p:childTnLst>
                                    <p:set>
                                      <p:cBhvr>
                                        <p:cTn id="24" dur="1" fill="hold">
                                          <p:stCondLst>
                                            <p:cond delay="0"/>
                                          </p:stCondLst>
                                        </p:cTn>
                                        <p:tgtEl>
                                          <p:spTgt spid="12"/>
                                        </p:tgtEl>
                                        <p:attrNameLst>
                                          <p:attrName>style.visibility</p:attrName>
                                        </p:attrNameLst>
                                      </p:cBhvr>
                                      <p:to>
                                        <p:strVal val="visible"/>
                                      </p:to>
                                    </p:set>
                                  </p:childTnLst>
                                </p:cTn>
                              </p:par>
                              <p:par>
                                <p:cTn id="25" presetID="32" presetClass="emph" presetSubtype="0" fill="hold" nodeType="withEffect">
                                  <p:stCondLst>
                                    <p:cond delay="2000"/>
                                  </p:stCondLst>
                                  <p:childTnLst>
                                    <p:animRot by="120000">
                                      <p:cBhvr>
                                        <p:cTn id="26" dur="100" fill="hold">
                                          <p:stCondLst>
                                            <p:cond delay="0"/>
                                          </p:stCondLst>
                                        </p:cTn>
                                        <p:tgtEl>
                                          <p:spTgt spid="13"/>
                                        </p:tgtEl>
                                        <p:attrNameLst>
                                          <p:attrName>r</p:attrName>
                                        </p:attrNameLst>
                                      </p:cBhvr>
                                    </p:animRot>
                                    <p:animRot by="-240000">
                                      <p:cBhvr>
                                        <p:cTn id="27" dur="200" fill="hold">
                                          <p:stCondLst>
                                            <p:cond delay="200"/>
                                          </p:stCondLst>
                                        </p:cTn>
                                        <p:tgtEl>
                                          <p:spTgt spid="13"/>
                                        </p:tgtEl>
                                        <p:attrNameLst>
                                          <p:attrName>r</p:attrName>
                                        </p:attrNameLst>
                                      </p:cBhvr>
                                    </p:animRot>
                                    <p:animRot by="240000">
                                      <p:cBhvr>
                                        <p:cTn id="28" dur="200" fill="hold">
                                          <p:stCondLst>
                                            <p:cond delay="400"/>
                                          </p:stCondLst>
                                        </p:cTn>
                                        <p:tgtEl>
                                          <p:spTgt spid="13"/>
                                        </p:tgtEl>
                                        <p:attrNameLst>
                                          <p:attrName>r</p:attrName>
                                        </p:attrNameLst>
                                      </p:cBhvr>
                                    </p:animRot>
                                    <p:animRot by="-240000">
                                      <p:cBhvr>
                                        <p:cTn id="29" dur="200" fill="hold">
                                          <p:stCondLst>
                                            <p:cond delay="600"/>
                                          </p:stCondLst>
                                        </p:cTn>
                                        <p:tgtEl>
                                          <p:spTgt spid="13"/>
                                        </p:tgtEl>
                                        <p:attrNameLst>
                                          <p:attrName>r</p:attrName>
                                        </p:attrNameLst>
                                      </p:cBhvr>
                                    </p:animRot>
                                    <p:animRot by="120000">
                                      <p:cBhvr>
                                        <p:cTn id="30" dur="200" fill="hold">
                                          <p:stCondLst>
                                            <p:cond delay="800"/>
                                          </p:stCondLst>
                                        </p:cTn>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DD7EE"/>
            </a:gs>
            <a:gs pos="100000">
              <a:srgbClr val="B485DB"/>
            </a:gs>
          </a:gsLst>
          <a:lin ang="16200000" scaled="1"/>
          <a:tileRect/>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5518CA3-8697-34EE-7120-9F598A051466}"/>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p:blipFill>
        <p:spPr>
          <a:xfrm>
            <a:off x="1719943" y="232229"/>
            <a:ext cx="8752115" cy="6197600"/>
          </a:xfrm>
          <a:prstGeom prst="rect">
            <a:avLst/>
          </a:prstGeom>
        </p:spPr>
      </p:pic>
      <p:sp>
        <p:nvSpPr>
          <p:cNvPr id="4" name="TextBox 3">
            <a:extLst>
              <a:ext uri="{FF2B5EF4-FFF2-40B4-BE49-F238E27FC236}">
                <a16:creationId xmlns:a16="http://schemas.microsoft.com/office/drawing/2014/main" id="{360BFEED-4EAB-6B23-941B-8F819C9A238A}"/>
              </a:ext>
            </a:extLst>
          </p:cNvPr>
          <p:cNvSpPr txBox="1">
            <a:spLocks noGrp="1" noRot="1" noMove="1" noResize="1" noEditPoints="1" noAdjustHandles="1" noChangeArrowheads="1" noChangeShapeType="1"/>
          </p:cNvSpPr>
          <p:nvPr/>
        </p:nvSpPr>
        <p:spPr>
          <a:xfrm>
            <a:off x="4640239" y="2702257"/>
            <a:ext cx="2988860" cy="1292662"/>
          </a:xfrm>
          <a:prstGeom prst="rect">
            <a:avLst/>
          </a:prstGeom>
          <a:solidFill>
            <a:schemeClr val="tx1"/>
          </a:solidFill>
        </p:spPr>
        <p:txBody>
          <a:bodyPr wrap="square" lIns="36000" tIns="0" rIns="36000" bIns="0" rtlCol="0">
            <a:spAutoFit/>
          </a:bodyPr>
          <a:lstStyle/>
          <a:p>
            <a:pPr algn="ctr"/>
            <a:r>
              <a:rPr lang="en-NZ" sz="4200" b="1">
                <a:solidFill>
                  <a:schemeClr val="bg1"/>
                </a:solidFill>
              </a:rPr>
              <a:t>Ngā waka rerewhenua</a:t>
            </a:r>
          </a:p>
        </p:txBody>
      </p:sp>
    </p:spTree>
    <p:extLst>
      <p:ext uri="{BB962C8B-B14F-4D97-AF65-F5344CB8AC3E}">
        <p14:creationId xmlns:p14="http://schemas.microsoft.com/office/powerpoint/2010/main" val="696564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DD7EE"/>
            </a:gs>
            <a:gs pos="100000">
              <a:srgbClr val="B485DB"/>
            </a:gs>
          </a:gsLst>
          <a:lin ang="16200000" scaled="1"/>
          <a:tileRect/>
        </a:gradFill>
        <a:effectLst/>
      </p:bgPr>
    </p:bg>
    <p:spTree>
      <p:nvGrpSpPr>
        <p:cNvPr id="1" name=""/>
        <p:cNvGrpSpPr/>
        <p:nvPr/>
      </p:nvGrpSpPr>
      <p:grpSpPr>
        <a:xfrm>
          <a:off x="0" y="0"/>
          <a:ext cx="0" cy="0"/>
          <a:chOff x="0" y="0"/>
          <a:chExt cx="0" cy="0"/>
        </a:xfrm>
      </p:grpSpPr>
      <p:pic>
        <p:nvPicPr>
          <p:cNvPr id="3" name="Picture 2" descr="A collage of different pictures of a train crossing&#10;&#10;AI-generated content may be incorrect.">
            <a:extLst>
              <a:ext uri="{FF2B5EF4-FFF2-40B4-BE49-F238E27FC236}">
                <a16:creationId xmlns:a16="http://schemas.microsoft.com/office/drawing/2014/main" id="{507EF9B7-4269-0722-4BA0-5DA5469C8412}"/>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p:blipFill>
        <p:spPr>
          <a:xfrm>
            <a:off x="1705429" y="232229"/>
            <a:ext cx="8781143" cy="6226628"/>
          </a:xfrm>
          <a:prstGeom prst="rect">
            <a:avLst/>
          </a:prstGeom>
        </p:spPr>
      </p:pic>
      <p:sp>
        <p:nvSpPr>
          <p:cNvPr id="4" name="TextBox 3">
            <a:extLst>
              <a:ext uri="{FF2B5EF4-FFF2-40B4-BE49-F238E27FC236}">
                <a16:creationId xmlns:a16="http://schemas.microsoft.com/office/drawing/2014/main" id="{A8769089-E6B4-4853-253C-C182364A7931}"/>
              </a:ext>
            </a:extLst>
          </p:cNvPr>
          <p:cNvSpPr txBox="1">
            <a:spLocks noGrp="1" noRot="1" noMove="1" noResize="1" noEditPoints="1" noAdjustHandles="1" noChangeArrowheads="1" noChangeShapeType="1"/>
          </p:cNvSpPr>
          <p:nvPr/>
        </p:nvSpPr>
        <p:spPr>
          <a:xfrm>
            <a:off x="4564380" y="2702257"/>
            <a:ext cx="3064719" cy="1292662"/>
          </a:xfrm>
          <a:prstGeom prst="rect">
            <a:avLst/>
          </a:prstGeom>
          <a:solidFill>
            <a:schemeClr val="tx1"/>
          </a:solidFill>
        </p:spPr>
        <p:txBody>
          <a:bodyPr wrap="square" lIns="36000" tIns="0" rIns="36000" bIns="0" rtlCol="0">
            <a:spAutoFit/>
          </a:bodyPr>
          <a:lstStyle/>
          <a:p>
            <a:pPr algn="ctr"/>
            <a:r>
              <a:rPr lang="en-NZ" sz="4200" b="1">
                <a:solidFill>
                  <a:schemeClr val="bg1"/>
                </a:solidFill>
              </a:rPr>
              <a:t>Ngā ara </a:t>
            </a:r>
            <a:r>
              <a:rPr lang="mi-NZ" sz="4200" b="1">
                <a:solidFill>
                  <a:schemeClr val="bg1"/>
                </a:solidFill>
              </a:rPr>
              <a:t>whakawhiti</a:t>
            </a:r>
          </a:p>
        </p:txBody>
      </p:sp>
    </p:spTree>
    <p:extLst>
      <p:ext uri="{BB962C8B-B14F-4D97-AF65-F5344CB8AC3E}">
        <p14:creationId xmlns:p14="http://schemas.microsoft.com/office/powerpoint/2010/main" val="69079621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FFF5D5"/>
            </a:gs>
            <a:gs pos="100000">
              <a:srgbClr val="F9DAC3"/>
            </a:gs>
          </a:gsLst>
          <a:lin ang="16200000" scaled="1"/>
        </a:gradFill>
        <a:effectLst/>
      </p:bgPr>
    </p:bg>
    <p:spTree>
      <p:nvGrpSpPr>
        <p:cNvPr id="1" name=""/>
        <p:cNvGrpSpPr/>
        <p:nvPr/>
      </p:nvGrpSpPr>
      <p:grpSpPr>
        <a:xfrm>
          <a:off x="0" y="0"/>
          <a:ext cx="0" cy="0"/>
          <a:chOff x="0" y="0"/>
          <a:chExt cx="0" cy="0"/>
        </a:xfrm>
      </p:grpSpPr>
      <p:sp>
        <p:nvSpPr>
          <p:cNvPr id="4" name="When crossing...">
            <a:extLst>
              <a:ext uri="{FF2B5EF4-FFF2-40B4-BE49-F238E27FC236}">
                <a16:creationId xmlns:a16="http://schemas.microsoft.com/office/drawing/2014/main" id="{1091D174-CE39-72A7-018E-B5407AE7253F}"/>
              </a:ext>
            </a:extLst>
          </p:cNvPr>
          <p:cNvSpPr txBox="1">
            <a:spLocks noGrp="1" noRot="1" noMove="1" noResize="1" noEditPoints="1" noAdjustHandles="1" noChangeArrowheads="1" noChangeShapeType="1"/>
          </p:cNvSpPr>
          <p:nvPr/>
        </p:nvSpPr>
        <p:spPr>
          <a:xfrm>
            <a:off x="419100" y="273432"/>
            <a:ext cx="11363325" cy="615553"/>
          </a:xfrm>
          <a:prstGeom prst="rect">
            <a:avLst/>
          </a:prstGeom>
          <a:solidFill>
            <a:schemeClr val="accent4">
              <a:lumMod val="60000"/>
              <a:lumOff val="40000"/>
            </a:schemeClr>
          </a:solidFill>
        </p:spPr>
        <p:txBody>
          <a:bodyPr wrap="square" lIns="36000" rIns="36000">
            <a:spAutoFit/>
          </a:bodyPr>
          <a:lstStyle/>
          <a:p>
            <a:pPr algn="ctr"/>
            <a:r>
              <a:rPr lang="en-NZ" sz="3400" b="1">
                <a:solidFill>
                  <a:sysClr val="windowText" lastClr="000000"/>
                </a:solidFill>
                <a:latin typeface="Aptos ExtraBold" panose="020B0004020202020204" pitchFamily="34" charset="0"/>
              </a:rPr>
              <a:t>I te </a:t>
            </a:r>
            <a:r>
              <a:rPr lang="en-NZ" sz="3400" b="1" err="1">
                <a:solidFill>
                  <a:sysClr val="windowText" lastClr="000000"/>
                </a:solidFill>
                <a:latin typeface="Aptos ExtraBold" panose="020B0004020202020204" pitchFamily="34" charset="0"/>
              </a:rPr>
              <a:t>wā</a:t>
            </a:r>
            <a:r>
              <a:rPr lang="en-NZ" sz="3400" b="1">
                <a:solidFill>
                  <a:sysClr val="windowText" lastClr="000000"/>
                </a:solidFill>
                <a:latin typeface="Aptos ExtraBold" panose="020B0004020202020204" pitchFamily="34" charset="0"/>
              </a:rPr>
              <a:t> e whakawhiti ana i </a:t>
            </a:r>
            <a:r>
              <a:rPr lang="en-NZ" sz="3400" b="1" err="1">
                <a:solidFill>
                  <a:sysClr val="windowText" lastClr="000000"/>
                </a:solidFill>
                <a:latin typeface="Aptos ExtraBold" panose="020B0004020202020204" pitchFamily="34" charset="0"/>
              </a:rPr>
              <a:t>tētahi</a:t>
            </a:r>
            <a:r>
              <a:rPr lang="en-NZ" sz="3400" b="1">
                <a:solidFill>
                  <a:sysClr val="windowText" lastClr="000000"/>
                </a:solidFill>
                <a:latin typeface="Aptos ExtraBold" panose="020B0004020202020204" pitchFamily="34" charset="0"/>
              </a:rPr>
              <a:t> ara whakawhiti, me...</a:t>
            </a:r>
          </a:p>
        </p:txBody>
      </p:sp>
      <p:pic>
        <p:nvPicPr>
          <p:cNvPr id="5" name="Girl 2 - Think">
            <a:extLst>
              <a:ext uri="{FF2B5EF4-FFF2-40B4-BE49-F238E27FC236}">
                <a16:creationId xmlns:a16="http://schemas.microsoft.com/office/drawing/2014/main" id="{FD70D397-79BD-5B0C-7FBB-37C6BC78A1EE}"/>
              </a:ext>
            </a:extLst>
          </p:cNvPr>
          <p:cNvPicPr>
            <a:picLocks noGrp="1" noRot="1" noChangeAspect="1" noMove="1" noResize="1" noEditPoints="1" noAdjustHandles="1" noChangeArrowheads="1" noChangeShapeType="1" noCrop="1"/>
          </p:cNvPicPr>
          <p:nvPr/>
        </p:nvPicPr>
        <p:blipFill rotWithShape="1">
          <a:blip r:embed="rId3" cstate="email">
            <a:extLst>
              <a:ext uri="{28A0092B-C50C-407E-A947-70E740481C1C}">
                <a14:useLocalDpi xmlns:a14="http://schemas.microsoft.com/office/drawing/2010/main"/>
              </a:ext>
            </a:extLst>
          </a:blip>
          <a:srcRect r="-1480" b="-2268"/>
          <a:stretch/>
        </p:blipFill>
        <p:spPr>
          <a:xfrm flipH="1">
            <a:off x="9834993" y="3358693"/>
            <a:ext cx="1323801" cy="2709725"/>
          </a:xfrm>
          <a:prstGeom prst="rect">
            <a:avLst/>
          </a:prstGeom>
          <a:effectLst>
            <a:outerShdw blurRad="76200" dir="18900000" sy="23000" kx="-1200000" algn="bl" rotWithShape="0">
              <a:prstClr val="black">
                <a:alpha val="20000"/>
              </a:prstClr>
            </a:outerShdw>
          </a:effectLst>
        </p:spPr>
      </p:pic>
      <p:pic>
        <p:nvPicPr>
          <p:cNvPr id="6" name="Girl 1 - Listen">
            <a:extLst>
              <a:ext uri="{FF2B5EF4-FFF2-40B4-BE49-F238E27FC236}">
                <a16:creationId xmlns:a16="http://schemas.microsoft.com/office/drawing/2014/main" id="{FF4B278C-A069-1FC4-C57A-E12A051DC7E6}"/>
              </a:ext>
            </a:extLst>
          </p:cNvPr>
          <p:cNvPicPr>
            <a:picLocks noGrp="1" noRot="1" noChangeAspect="1" noMove="1" noResize="1" noEditPoints="1" noAdjustHandles="1" noChangeArrowheads="1" noChangeShapeType="1" noCrop="1"/>
          </p:cNvPicPr>
          <p:nvPr/>
        </p:nvPicPr>
        <p:blipFill rotWithShape="1">
          <a:blip r:embed="rId4" cstate="email">
            <a:extLst>
              <a:ext uri="{28A0092B-C50C-407E-A947-70E740481C1C}">
                <a14:useLocalDpi xmlns:a14="http://schemas.microsoft.com/office/drawing/2010/main"/>
              </a:ext>
            </a:extLst>
          </a:blip>
          <a:srcRect l="-3887" r="-6089"/>
          <a:stretch/>
        </p:blipFill>
        <p:spPr>
          <a:xfrm>
            <a:off x="6860734" y="3339582"/>
            <a:ext cx="1417788" cy="2799143"/>
          </a:xfrm>
          <a:prstGeom prst="rect">
            <a:avLst/>
          </a:prstGeom>
          <a:effectLst>
            <a:outerShdw blurRad="76200" dir="18900000" sy="23000" kx="-1200000" algn="bl" rotWithShape="0">
              <a:prstClr val="black">
                <a:alpha val="20000"/>
              </a:prstClr>
            </a:outerShdw>
          </a:effectLst>
        </p:spPr>
      </p:pic>
      <p:pic>
        <p:nvPicPr>
          <p:cNvPr id="7" name="Boy 2 - Look">
            <a:extLst>
              <a:ext uri="{FF2B5EF4-FFF2-40B4-BE49-F238E27FC236}">
                <a16:creationId xmlns:a16="http://schemas.microsoft.com/office/drawing/2014/main" id="{7C79ABB4-5C24-F32E-B152-9C83F9E29A68}"/>
              </a:ext>
            </a:extLst>
          </p:cNvPr>
          <p:cNvPicPr>
            <a:picLocks noGrp="1" noRot="1" noChangeAspect="1" noMove="1" noResize="1" noEditPoints="1" noAdjustHandles="1" noChangeArrowheads="1" noChangeShapeType="1" noCrop="1"/>
          </p:cNvPicPr>
          <p:nvPr/>
        </p:nvPicPr>
        <p:blipFill rotWithShape="1">
          <a:blip r:embed="rId5" cstate="email">
            <a:extLst>
              <a:ext uri="{28A0092B-C50C-407E-A947-70E740481C1C}">
                <a14:useLocalDpi xmlns:a14="http://schemas.microsoft.com/office/drawing/2010/main"/>
              </a:ext>
            </a:extLst>
          </a:blip>
          <a:srcRect t="-3548" b="-169"/>
          <a:stretch/>
        </p:blipFill>
        <p:spPr>
          <a:xfrm>
            <a:off x="4108676" y="3269275"/>
            <a:ext cx="1067377" cy="2799143"/>
          </a:xfrm>
          <a:prstGeom prst="rect">
            <a:avLst/>
          </a:prstGeom>
          <a:effectLst>
            <a:outerShdw blurRad="76200" dir="18900000" sy="23000" kx="-1200000" algn="bl" rotWithShape="0">
              <a:prstClr val="black">
                <a:alpha val="20000"/>
              </a:prstClr>
            </a:outerShdw>
          </a:effectLst>
        </p:spPr>
      </p:pic>
      <p:pic>
        <p:nvPicPr>
          <p:cNvPr id="8" name="Boy 1 - Stop">
            <a:extLst>
              <a:ext uri="{FF2B5EF4-FFF2-40B4-BE49-F238E27FC236}">
                <a16:creationId xmlns:a16="http://schemas.microsoft.com/office/drawing/2014/main" id="{76AC247D-D198-B3D5-AC35-BFA95196D2FB}"/>
              </a:ext>
            </a:extLst>
          </p:cNvPr>
          <p:cNvPicPr>
            <a:picLocks noGrp="1" noRot="1" noChangeAspect="1" noMove="1" noResize="1" noEditPoints="1" noAdjustHandles="1" noChangeArrowheads="1" noChangeShapeType="1" noCrop="1"/>
          </p:cNvPicPr>
          <p:nvPr/>
        </p:nvPicPr>
        <p:blipFill rotWithShape="1">
          <a:blip r:embed="rId6" cstate="email">
            <a:extLst>
              <a:ext uri="{28A0092B-C50C-407E-A947-70E740481C1C}">
                <a14:useLocalDpi xmlns:a14="http://schemas.microsoft.com/office/drawing/2010/main"/>
              </a:ext>
            </a:extLst>
          </a:blip>
          <a:srcRect/>
          <a:stretch/>
        </p:blipFill>
        <p:spPr>
          <a:xfrm flipH="1">
            <a:off x="1183648" y="3404220"/>
            <a:ext cx="1062905" cy="2687510"/>
          </a:xfrm>
          <a:prstGeom prst="rect">
            <a:avLst/>
          </a:prstGeom>
          <a:effectLst>
            <a:outerShdw blurRad="76200" dir="18900000" sy="23000" kx="-1200000" algn="bl" rotWithShape="0">
              <a:prstClr val="black">
                <a:alpha val="20000"/>
              </a:prstClr>
            </a:outerShdw>
          </a:effectLst>
        </p:spPr>
      </p:pic>
      <p:sp>
        <p:nvSpPr>
          <p:cNvPr id="9" name="THINK...">
            <a:extLst>
              <a:ext uri="{FF2B5EF4-FFF2-40B4-BE49-F238E27FC236}">
                <a16:creationId xmlns:a16="http://schemas.microsoft.com/office/drawing/2014/main" id="{7088DFC1-CEDE-2387-9CFA-C872E2F8DD0E}"/>
              </a:ext>
            </a:extLst>
          </p:cNvPr>
          <p:cNvSpPr txBox="1">
            <a:spLocks noGrp="1" noRot="1" noMove="1" noResize="1" noEditPoints="1" noAdjustHandles="1" noChangeArrowheads="1" noChangeShapeType="1"/>
          </p:cNvSpPr>
          <p:nvPr/>
        </p:nvSpPr>
        <p:spPr>
          <a:xfrm>
            <a:off x="9200893" y="1311726"/>
            <a:ext cx="2592000" cy="1815882"/>
          </a:xfrm>
          <a:prstGeom prst="rect">
            <a:avLst/>
          </a:prstGeom>
          <a:solidFill>
            <a:schemeClr val="bg1"/>
          </a:solidFill>
        </p:spPr>
        <p:txBody>
          <a:bodyPr wrap="square">
            <a:spAutoFit/>
          </a:bodyPr>
          <a:lstStyle/>
          <a:p>
            <a:pPr algn="ctr"/>
            <a:r>
              <a:rPr lang="en-US" sz="2800" err="1">
                <a:solidFill>
                  <a:srgbClr val="FF0000"/>
                </a:solidFill>
                <a:latin typeface="Aptos ExtraBold" panose="020B0004020202020204" pitchFamily="34" charset="0"/>
                <a:cs typeface="Arial Bold" panose="020B0704020202020204" pitchFamily="34" charset="0"/>
              </a:rPr>
              <a:t>Whakaaro</a:t>
            </a:r>
            <a:r>
              <a:rPr lang="en-US" sz="2800">
                <a:latin typeface="Aptos ExtraBold" panose="020B0004020202020204" pitchFamily="34" charset="0"/>
                <a:cs typeface="Arial Bold" panose="020B0704020202020204" pitchFamily="34" charset="0"/>
              </a:rPr>
              <a:t>, e </a:t>
            </a:r>
            <a:r>
              <a:rPr lang="en-US" sz="2800" err="1">
                <a:latin typeface="Aptos ExtraBold" panose="020B0004020202020204" pitchFamily="34" charset="0"/>
                <a:cs typeface="Arial Bold" panose="020B0704020202020204" pitchFamily="34" charset="0"/>
              </a:rPr>
              <a:t>haumaru</a:t>
            </a:r>
            <a:r>
              <a:rPr lang="en-US" sz="2800">
                <a:latin typeface="Aptos ExtraBold" panose="020B0004020202020204" pitchFamily="34" charset="0"/>
                <a:cs typeface="Arial Bold" panose="020B0704020202020204" pitchFamily="34" charset="0"/>
              </a:rPr>
              <a:t> ana ki te </a:t>
            </a:r>
            <a:r>
              <a:rPr lang="en-US" sz="2800" err="1">
                <a:latin typeface="Aptos ExtraBold" panose="020B0004020202020204" pitchFamily="34" charset="0"/>
                <a:cs typeface="Arial Bold" panose="020B0704020202020204" pitchFamily="34" charset="0"/>
              </a:rPr>
              <a:t>whakawhiti</a:t>
            </a:r>
            <a:r>
              <a:rPr lang="en-US" sz="2800">
                <a:latin typeface="Aptos ExtraBold" panose="020B0004020202020204" pitchFamily="34" charset="0"/>
                <a:cs typeface="Arial Bold" panose="020B0704020202020204" pitchFamily="34" charset="0"/>
              </a:rPr>
              <a:t>?</a:t>
            </a:r>
            <a:endParaRPr lang="en-NZ" sz="2800">
              <a:latin typeface="Aptos ExtraBold" panose="020B0004020202020204" pitchFamily="34" charset="0"/>
              <a:cs typeface="Arial Bold" panose="020B0704020202020204" pitchFamily="34" charset="0"/>
            </a:endParaRPr>
          </a:p>
        </p:txBody>
      </p:sp>
      <p:sp>
        <p:nvSpPr>
          <p:cNvPr id="10" name="LISTEN...">
            <a:extLst>
              <a:ext uri="{FF2B5EF4-FFF2-40B4-BE49-F238E27FC236}">
                <a16:creationId xmlns:a16="http://schemas.microsoft.com/office/drawing/2014/main" id="{53E51A99-6C38-A3E9-44F7-2A055F05C91E}"/>
              </a:ext>
            </a:extLst>
          </p:cNvPr>
          <p:cNvSpPr txBox="1">
            <a:spLocks noGrp="1" noRot="1" noMove="1" noResize="1" noEditPoints="1" noAdjustHandles="1" noChangeArrowheads="1" noChangeShapeType="1"/>
          </p:cNvSpPr>
          <p:nvPr/>
        </p:nvSpPr>
        <p:spPr>
          <a:xfrm>
            <a:off x="6273628" y="1311726"/>
            <a:ext cx="2592000" cy="1815882"/>
          </a:xfrm>
          <a:prstGeom prst="rect">
            <a:avLst/>
          </a:prstGeom>
          <a:solidFill>
            <a:schemeClr val="bg1"/>
          </a:solidFill>
        </p:spPr>
        <p:txBody>
          <a:bodyPr wrap="square">
            <a:spAutoFit/>
          </a:bodyPr>
          <a:lstStyle/>
          <a:p>
            <a:pPr algn="ctr"/>
            <a:r>
              <a:rPr lang="en-US" sz="2800" err="1">
                <a:solidFill>
                  <a:srgbClr val="FF0000"/>
                </a:solidFill>
                <a:latin typeface="Aptos ExtraBold" panose="020B0004020202020204" pitchFamily="34" charset="0"/>
                <a:cs typeface="Arial Bold" panose="020B0704020202020204" pitchFamily="34" charset="0"/>
              </a:rPr>
              <a:t>Whakarongo</a:t>
            </a:r>
            <a:r>
              <a:rPr lang="en-US" sz="2800">
                <a:latin typeface="Aptos ExtraBold" panose="020B0004020202020204" pitchFamily="34" charset="0"/>
                <a:cs typeface="Arial Bold" panose="020B0704020202020204" pitchFamily="34" charset="0"/>
              </a:rPr>
              <a:t> ki te </a:t>
            </a:r>
            <a:r>
              <a:rPr lang="en-US" sz="2800" err="1">
                <a:latin typeface="Aptos ExtraBold" panose="020B0004020202020204" pitchFamily="34" charset="0"/>
                <a:cs typeface="Arial Bold" panose="020B0704020202020204" pitchFamily="34" charset="0"/>
              </a:rPr>
              <a:t>ahunga</a:t>
            </a:r>
            <a:r>
              <a:rPr lang="en-US" sz="2800">
                <a:latin typeface="Aptos ExtraBold" panose="020B0004020202020204" pitchFamily="34" charset="0"/>
                <a:cs typeface="Arial Bold" panose="020B0704020202020204" pitchFamily="34" charset="0"/>
              </a:rPr>
              <a:t> </a:t>
            </a:r>
            <a:r>
              <a:rPr lang="en-US" sz="2800" err="1">
                <a:latin typeface="Aptos ExtraBold" panose="020B0004020202020204" pitchFamily="34" charset="0"/>
                <a:cs typeface="Arial Bold" panose="020B0704020202020204" pitchFamily="34" charset="0"/>
              </a:rPr>
              <a:t>mai</a:t>
            </a:r>
            <a:r>
              <a:rPr lang="en-US" sz="2800">
                <a:latin typeface="Aptos ExtraBold" panose="020B0004020202020204" pitchFamily="34" charset="0"/>
                <a:cs typeface="Arial Bold" panose="020B0704020202020204" pitchFamily="34" charset="0"/>
              </a:rPr>
              <a:t> o te </a:t>
            </a:r>
            <a:r>
              <a:rPr lang="en-US" sz="2800" err="1">
                <a:latin typeface="Aptos ExtraBold" panose="020B0004020202020204" pitchFamily="34" charset="0"/>
                <a:cs typeface="Arial Bold" panose="020B0704020202020204" pitchFamily="34" charset="0"/>
              </a:rPr>
              <a:t>rerewhenua</a:t>
            </a:r>
            <a:endParaRPr lang="en-US" sz="2800">
              <a:latin typeface="Aptos ExtraBold" panose="020B0004020202020204" pitchFamily="34" charset="0"/>
              <a:cs typeface="Arial Bold" panose="020B0704020202020204" pitchFamily="34" charset="0"/>
            </a:endParaRPr>
          </a:p>
        </p:txBody>
      </p:sp>
      <p:sp>
        <p:nvSpPr>
          <p:cNvPr id="11" name="LOOK...">
            <a:extLst>
              <a:ext uri="{FF2B5EF4-FFF2-40B4-BE49-F238E27FC236}">
                <a16:creationId xmlns:a16="http://schemas.microsoft.com/office/drawing/2014/main" id="{F4FBF5D9-2ED3-52A6-C8A2-A49572C6E562}"/>
              </a:ext>
            </a:extLst>
          </p:cNvPr>
          <p:cNvSpPr txBox="1">
            <a:spLocks noGrp="1" noRot="1" noMove="1" noResize="1" noEditPoints="1" noAdjustHandles="1" noChangeArrowheads="1" noChangeShapeType="1"/>
          </p:cNvSpPr>
          <p:nvPr/>
        </p:nvSpPr>
        <p:spPr>
          <a:xfrm>
            <a:off x="3346364" y="1742614"/>
            <a:ext cx="2592000" cy="954107"/>
          </a:xfrm>
          <a:prstGeom prst="rect">
            <a:avLst/>
          </a:prstGeom>
          <a:solidFill>
            <a:schemeClr val="bg1"/>
          </a:solidFill>
        </p:spPr>
        <p:txBody>
          <a:bodyPr wrap="square">
            <a:spAutoFit/>
          </a:bodyPr>
          <a:lstStyle/>
          <a:p>
            <a:pPr algn="ctr"/>
            <a:r>
              <a:rPr lang="pt-BR" sz="2800">
                <a:solidFill>
                  <a:srgbClr val="FF0000"/>
                </a:solidFill>
                <a:latin typeface="Aptos ExtraBold" panose="020B0004020202020204" pitchFamily="34" charset="0"/>
                <a:cs typeface="Arial Bold" panose="020B0704020202020204" pitchFamily="34" charset="0"/>
              </a:rPr>
              <a:t>Titiro</a:t>
            </a:r>
            <a:r>
              <a:rPr lang="pt-BR" sz="2800">
                <a:latin typeface="Aptos ExtraBold" panose="020B0004020202020204" pitchFamily="34" charset="0"/>
                <a:cs typeface="Arial Bold" panose="020B0704020202020204" pitchFamily="34" charset="0"/>
              </a:rPr>
              <a:t> ki ngā taha e rua</a:t>
            </a:r>
            <a:endParaRPr lang="en-US" sz="2800">
              <a:latin typeface="Aptos ExtraBold" panose="020B0004020202020204" pitchFamily="34" charset="0"/>
              <a:cs typeface="Arial Bold" panose="020B0704020202020204" pitchFamily="34" charset="0"/>
            </a:endParaRPr>
          </a:p>
        </p:txBody>
      </p:sp>
      <p:sp>
        <p:nvSpPr>
          <p:cNvPr id="12" name="STOP...">
            <a:extLst>
              <a:ext uri="{FF2B5EF4-FFF2-40B4-BE49-F238E27FC236}">
                <a16:creationId xmlns:a16="http://schemas.microsoft.com/office/drawing/2014/main" id="{E58FB95C-A8BD-30C1-F9BB-B1B84B1047AB}"/>
              </a:ext>
            </a:extLst>
          </p:cNvPr>
          <p:cNvSpPr txBox="1">
            <a:spLocks noGrp="1" noRot="1" noMove="1" noResize="1" noEditPoints="1" noAdjustHandles="1" noChangeArrowheads="1" noChangeShapeType="1"/>
          </p:cNvSpPr>
          <p:nvPr/>
        </p:nvSpPr>
        <p:spPr>
          <a:xfrm>
            <a:off x="419100" y="1742614"/>
            <a:ext cx="2592000" cy="954107"/>
          </a:xfrm>
          <a:prstGeom prst="rect">
            <a:avLst/>
          </a:prstGeom>
          <a:solidFill>
            <a:schemeClr val="bg1"/>
          </a:solidFill>
        </p:spPr>
        <p:txBody>
          <a:bodyPr wrap="square">
            <a:spAutoFit/>
          </a:bodyPr>
          <a:lstStyle/>
          <a:p>
            <a:pPr algn="ctr"/>
            <a:r>
              <a:rPr lang="fi-FI" sz="2800">
                <a:solidFill>
                  <a:srgbClr val="FF0000"/>
                </a:solidFill>
                <a:latin typeface="Aptos ExtraBold" panose="020B0004020202020204" pitchFamily="34" charset="0"/>
                <a:cs typeface="Arial Bold" panose="020B0704020202020204" pitchFamily="34" charset="0"/>
              </a:rPr>
              <a:t>Tautū </a:t>
            </a:r>
            <a:r>
              <a:rPr lang="fi-FI" sz="2800">
                <a:latin typeface="Aptos ExtraBold" panose="020B0004020202020204" pitchFamily="34" charset="0"/>
                <a:cs typeface="Arial Bold" panose="020B0704020202020204" pitchFamily="34" charset="0"/>
              </a:rPr>
              <a:t>ki muri atu o te ripa</a:t>
            </a:r>
            <a:endParaRPr lang="en-US" sz="2800">
              <a:latin typeface="Aptos ExtraBold" panose="020B0004020202020204" pitchFamily="34" charset="0"/>
              <a:cs typeface="Arial Bold" panose="020B0704020202020204" pitchFamily="34" charset="0"/>
            </a:endParaRPr>
          </a:p>
        </p:txBody>
      </p:sp>
      <p:sp>
        <p:nvSpPr>
          <p:cNvPr id="13" name="TextBox 12">
            <a:extLst>
              <a:ext uri="{FF2B5EF4-FFF2-40B4-BE49-F238E27FC236}">
                <a16:creationId xmlns:a16="http://schemas.microsoft.com/office/drawing/2014/main" id="{B8986908-6A3E-A835-6FAA-AC7C184E10BF}"/>
              </a:ext>
            </a:extLst>
          </p:cNvPr>
          <p:cNvSpPr txBox="1">
            <a:spLocks noGrp="1" noRot="1" noMove="1" noResize="1" noEditPoints="1" noAdjustHandles="1" noChangeArrowheads="1" noChangeShapeType="1"/>
          </p:cNvSpPr>
          <p:nvPr/>
        </p:nvSpPr>
        <p:spPr>
          <a:xfrm>
            <a:off x="10001796" y="0"/>
            <a:ext cx="2268582" cy="307777"/>
          </a:xfrm>
          <a:prstGeom prst="rect">
            <a:avLst/>
          </a:prstGeom>
          <a:noFill/>
        </p:spPr>
        <p:txBody>
          <a:bodyPr wrap="square" rtlCol="0">
            <a:spAutoFit/>
          </a:bodyPr>
          <a:lstStyle/>
          <a:p>
            <a:r>
              <a:rPr lang="en-NZ" sz="1400">
                <a:solidFill>
                  <a:schemeClr val="accent2"/>
                </a:solidFill>
                <a:latin typeface="Arial Rounded MT Bold" panose="020F0704030504030204" pitchFamily="34" charset="0"/>
              </a:rPr>
              <a:t>Flaticons by pikepicture</a:t>
            </a:r>
          </a:p>
        </p:txBody>
      </p:sp>
    </p:spTree>
    <p:extLst>
      <p:ext uri="{BB962C8B-B14F-4D97-AF65-F5344CB8AC3E}">
        <p14:creationId xmlns:p14="http://schemas.microsoft.com/office/powerpoint/2010/main" val="330433968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100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1000"/>
                                        <p:tgtEl>
                                          <p:spTgt spid="10"/>
                                        </p:tgtEl>
                                      </p:cBhvr>
                                    </p:animEffect>
                                    <p:anim calcmode="lin" valueType="num">
                                      <p:cBhvr>
                                        <p:cTn id="28" dur="1000" fill="hold"/>
                                        <p:tgtEl>
                                          <p:spTgt spid="10"/>
                                        </p:tgtEl>
                                        <p:attrNameLst>
                                          <p:attrName>ppt_x</p:attrName>
                                        </p:attrNameLst>
                                      </p:cBhvr>
                                      <p:tavLst>
                                        <p:tav tm="0">
                                          <p:val>
                                            <p:strVal val="#ppt_x"/>
                                          </p:val>
                                        </p:tav>
                                        <p:tav tm="100000">
                                          <p:val>
                                            <p:strVal val="#ppt_x"/>
                                          </p:val>
                                        </p:tav>
                                      </p:tavLst>
                                    </p:anim>
                                    <p:anim calcmode="lin" valueType="num">
                                      <p:cBhvr>
                                        <p:cTn id="29" dur="1000" fill="hold"/>
                                        <p:tgtEl>
                                          <p:spTgt spid="10"/>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200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1000"/>
                                        <p:tgtEl>
                                          <p:spTgt spid="6"/>
                                        </p:tgtEl>
                                      </p:cBhvr>
                                    </p:animEffect>
                                    <p:anim calcmode="lin" valueType="num">
                                      <p:cBhvr>
                                        <p:cTn id="33" dur="1000" fill="hold"/>
                                        <p:tgtEl>
                                          <p:spTgt spid="6"/>
                                        </p:tgtEl>
                                        <p:attrNameLst>
                                          <p:attrName>ppt_x</p:attrName>
                                        </p:attrNameLst>
                                      </p:cBhvr>
                                      <p:tavLst>
                                        <p:tav tm="0">
                                          <p:val>
                                            <p:strVal val="#ppt_x"/>
                                          </p:val>
                                        </p:tav>
                                        <p:tav tm="100000">
                                          <p:val>
                                            <p:strVal val="#ppt_x"/>
                                          </p:val>
                                        </p:tav>
                                      </p:tavLst>
                                    </p:anim>
                                    <p:anim calcmode="lin" valueType="num">
                                      <p:cBhvr>
                                        <p:cTn id="34" dur="1000" fill="hold"/>
                                        <p:tgtEl>
                                          <p:spTgt spid="6"/>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300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1000"/>
                                        <p:tgtEl>
                                          <p:spTgt spid="9"/>
                                        </p:tgtEl>
                                      </p:cBhvr>
                                    </p:animEffect>
                                    <p:anim calcmode="lin" valueType="num">
                                      <p:cBhvr>
                                        <p:cTn id="38" dur="1000" fill="hold"/>
                                        <p:tgtEl>
                                          <p:spTgt spid="9"/>
                                        </p:tgtEl>
                                        <p:attrNameLst>
                                          <p:attrName>ppt_x</p:attrName>
                                        </p:attrNameLst>
                                      </p:cBhvr>
                                      <p:tavLst>
                                        <p:tav tm="0">
                                          <p:val>
                                            <p:strVal val="#ppt_x"/>
                                          </p:val>
                                        </p:tav>
                                        <p:tav tm="100000">
                                          <p:val>
                                            <p:strVal val="#ppt_x"/>
                                          </p:val>
                                        </p:tav>
                                      </p:tavLst>
                                    </p:anim>
                                    <p:anim calcmode="lin" valueType="num">
                                      <p:cBhvr>
                                        <p:cTn id="39" dur="1000" fill="hold"/>
                                        <p:tgtEl>
                                          <p:spTgt spid="9"/>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3000"/>
                                  </p:stCondLst>
                                  <p:childTnLst>
                                    <p:set>
                                      <p:cBhvr>
                                        <p:cTn id="41" dur="1" fill="hold">
                                          <p:stCondLst>
                                            <p:cond delay="0"/>
                                          </p:stCondLst>
                                        </p:cTn>
                                        <p:tgtEl>
                                          <p:spTgt spid="5"/>
                                        </p:tgtEl>
                                        <p:attrNameLst>
                                          <p:attrName>style.visibility</p:attrName>
                                        </p:attrNameLst>
                                      </p:cBhvr>
                                      <p:to>
                                        <p:strVal val="visible"/>
                                      </p:to>
                                    </p:set>
                                    <p:animEffect transition="in" filter="fade">
                                      <p:cBhvr>
                                        <p:cTn id="42" dur="1000"/>
                                        <p:tgtEl>
                                          <p:spTgt spid="5"/>
                                        </p:tgtEl>
                                      </p:cBhvr>
                                    </p:animEffect>
                                    <p:anim calcmode="lin" valueType="num">
                                      <p:cBhvr>
                                        <p:cTn id="43" dur="1000" fill="hold"/>
                                        <p:tgtEl>
                                          <p:spTgt spid="5"/>
                                        </p:tgtEl>
                                        <p:attrNameLst>
                                          <p:attrName>ppt_x</p:attrName>
                                        </p:attrNameLst>
                                      </p:cBhvr>
                                      <p:tavLst>
                                        <p:tav tm="0">
                                          <p:val>
                                            <p:strVal val="#ppt_x"/>
                                          </p:val>
                                        </p:tav>
                                        <p:tav tm="100000">
                                          <p:val>
                                            <p:strVal val="#ppt_x"/>
                                          </p:val>
                                        </p:tav>
                                      </p:tavLst>
                                    </p:anim>
                                    <p:anim calcmode="lin" valueType="num">
                                      <p:cBhvr>
                                        <p:cTn id="4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912436d-ee54-411c-84be-0988fe829997">
      <Terms xmlns="http://schemas.microsoft.com/office/infopath/2007/PartnerControls"/>
    </lcf76f155ced4ddcb4097134ff3c332f>
    <Category xmlns="a912436d-ee54-411c-84be-0988fe829997"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6F564EF36A48443A794BF708E5D03DF" ma:contentTypeVersion="17" ma:contentTypeDescription="Create a new document." ma:contentTypeScope="" ma:versionID="e5a5662ffe4797c2bd6b5fc0e513a578">
  <xsd:schema xmlns:xsd="http://www.w3.org/2001/XMLSchema" xmlns:xs="http://www.w3.org/2001/XMLSchema" xmlns:p="http://schemas.microsoft.com/office/2006/metadata/properties" xmlns:ns2="a912436d-ee54-411c-84be-0988fe829997" xmlns:ns3="30a86325-685d-41cd-bebe-9ab21689acdf" targetNamespace="http://schemas.microsoft.com/office/2006/metadata/properties" ma:root="true" ma:fieldsID="64ff36a48be9fda4d2e225baef4cfed8" ns2:_="" ns3:_="">
    <xsd:import namespace="a912436d-ee54-411c-84be-0988fe829997"/>
    <xsd:import namespace="30a86325-685d-41cd-bebe-9ab21689acdf"/>
    <xsd:element name="properties">
      <xsd:complexType>
        <xsd:sequence>
          <xsd:element name="documentManagement">
            <xsd:complexType>
              <xsd:all>
                <xsd:element ref="ns2:Category" minOccurs="0"/>
                <xsd:element ref="ns2:lcf76f155ced4ddcb4097134ff3c332f" minOccurs="0"/>
                <xsd:element ref="ns2:MediaServiceMetadata" minOccurs="0"/>
                <xsd:element ref="ns2:MediaServiceFastMetadata" minOccurs="0"/>
                <xsd:element ref="ns2:MediaServiceObjectDetectorVersions"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element ref="ns2:MediaServiceOCR" minOccurs="0"/>
                <xsd:element ref="ns2:MediaServiceLocation"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12436d-ee54-411c-84be-0988fe829997" elementFormDefault="qualified">
    <xsd:import namespace="http://schemas.microsoft.com/office/2006/documentManagement/types"/>
    <xsd:import namespace="http://schemas.microsoft.com/office/infopath/2007/PartnerControls"/>
    <xsd:element name="Category" ma:index="9" nillable="true" ma:displayName="Category" ma:format="Dropdown" ma:internalName="Category">
      <xsd:simpleType>
        <xsd:restriction base="dms:Choice">
          <xsd:enumeration value="Interislander"/>
          <xsd:enumeration value="iReX"/>
          <xsd:enumeration value="Passenger Rail"/>
          <xsd:enumeration value="Rail Freight"/>
          <xsd:enumeration value="Infrastructure"/>
          <xsd:enumeration value="Sustainability"/>
          <xsd:enumeration value="Zero Harm"/>
          <xsd:enumeration value="Heritage"/>
          <xsd:enumeration value="People &amp; Communications"/>
        </xsd:restriction>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7c7565c3-8702-48ad-9d58-fc5b9eb71ff9" ma:termSetId="09814cd3-568e-fe90-9814-8d621ff8fb84" ma:anchorId="fba54fb3-c3e1-fe81-a776-ca4b69148c4d" ma:open="true" ma:isKeyword="false">
      <xsd:complexType>
        <xsd:sequence>
          <xsd:element ref="pc:Terms" minOccurs="0" maxOccurs="1"/>
        </xsd:sequence>
      </xsd:complex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Location" ma:index="22" nillable="true" ma:displayName="Location" ma:indexed="true" ma:internalName="MediaServiceLocation"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0a86325-685d-41cd-bebe-9ab21689acdf"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ma:index="8" ma:displayName="Subject"/>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haredContentType xmlns="Microsoft.SharePoint.Taxonomy.ContentTypeSync" SourceId="7c7565c3-8702-48ad-9d58-fc5b9eb71ff9" ContentTypeId="0x0101" PreviousValue="false" LastSyncTimeStamp="2020-05-18T03:21:37.773Z"/>
</file>

<file path=customXml/itemProps1.xml><?xml version="1.0" encoding="utf-8"?>
<ds:datastoreItem xmlns:ds="http://schemas.openxmlformats.org/officeDocument/2006/customXml" ds:itemID="{BC0FE2CB-23B3-44BA-B194-6DBB18041CD3}">
  <ds:schemaRefs>
    <ds:schemaRef ds:uri="http://schemas.microsoft.com/sharepoint/v3/contenttype/forms"/>
  </ds:schemaRefs>
</ds:datastoreItem>
</file>

<file path=customXml/itemProps2.xml><?xml version="1.0" encoding="utf-8"?>
<ds:datastoreItem xmlns:ds="http://schemas.openxmlformats.org/officeDocument/2006/customXml" ds:itemID="{32A31EEF-3B31-4005-B453-20F5CF410978}">
  <ds:schemaRefs>
    <ds:schemaRef ds:uri="http://schemas.openxmlformats.org/package/2006/metadata/core-properties"/>
    <ds:schemaRef ds:uri="http://schemas.microsoft.com/office/infopath/2007/PartnerControls"/>
    <ds:schemaRef ds:uri="http://purl.org/dc/terms/"/>
    <ds:schemaRef ds:uri="http://purl.org/dc/dcmitype/"/>
    <ds:schemaRef ds:uri="30a86325-685d-41cd-bebe-9ab21689acdf"/>
    <ds:schemaRef ds:uri="a912436d-ee54-411c-84be-0988fe829997"/>
    <ds:schemaRef ds:uri="http://schemas.microsoft.com/office/2006/documentManagement/types"/>
    <ds:schemaRef ds:uri="http://schemas.microsoft.com/office/2006/metadata/properties"/>
    <ds:schemaRef ds:uri="http://www.w3.org/XML/1998/namespace"/>
    <ds:schemaRef ds:uri="http://purl.org/dc/elements/1.1/"/>
  </ds:schemaRefs>
</ds:datastoreItem>
</file>

<file path=customXml/itemProps3.xml><?xml version="1.0" encoding="utf-8"?>
<ds:datastoreItem xmlns:ds="http://schemas.openxmlformats.org/officeDocument/2006/customXml" ds:itemID="{6E0AB446-CC11-42A1-BBB9-DD781FC35353}">
  <ds:schemaRefs>
    <ds:schemaRef ds:uri="30a86325-685d-41cd-bebe-9ab21689acdf"/>
    <ds:schemaRef ds:uri="a912436d-ee54-411c-84be-0988fe82999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4.xml><?xml version="1.0" encoding="utf-8"?>
<ds:datastoreItem xmlns:ds="http://schemas.openxmlformats.org/officeDocument/2006/customXml" ds:itemID="{5060C128-6E79-4210-A5C4-121BD3B9D956}">
  <ds:schemaRefs>
    <ds:schemaRef ds:uri="Microsoft.SharePoint.Taxonomy.ContentTypeSync"/>
  </ds:schemaRefs>
</ds:datastoreItem>
</file>

<file path=docProps/app.xml><?xml version="1.0" encoding="utf-8"?>
<Properties xmlns="http://schemas.openxmlformats.org/officeDocument/2006/extended-properties" xmlns:vt="http://schemas.openxmlformats.org/officeDocument/2006/docPropsVTypes">
  <TotalTime>9</TotalTime>
  <Words>5836</Words>
  <Application>Microsoft Office PowerPoint</Application>
  <PresentationFormat>Widescreen</PresentationFormat>
  <Paragraphs>807</Paragraphs>
  <Slides>46</Slides>
  <Notes>46</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46</vt:i4>
      </vt:variant>
    </vt:vector>
  </HeadingPairs>
  <TitlesOfParts>
    <vt:vector size="52" baseType="lpstr">
      <vt:lpstr>Aptos</vt:lpstr>
      <vt:lpstr>Aptos ExtraBold</vt:lpstr>
      <vt:lpstr>Arial</vt:lpstr>
      <vt:lpstr>Arial Rounded MT Bold</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Sienna MacArthur-Beadle</dc:creator>
  <cp:lastModifiedBy>Tanea Chapman</cp:lastModifiedBy>
  <cp:revision>1</cp:revision>
  <dcterms:created xsi:type="dcterms:W3CDTF">2024-07-10T21:47:20Z</dcterms:created>
  <dcterms:modified xsi:type="dcterms:W3CDTF">2026-03-11T02:45:17Z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alendar year">
    <vt:lpwstr>12;#2023|6109fd21-a4da-4b93-b7fc-cd53fb0d4099</vt:lpwstr>
  </property>
  <property fmtid="{D5CDD505-2E9C-101B-9397-08002B2CF9AE}" pid="3" name="MediaServiceImageTags">
    <vt:lpwstr/>
  </property>
  <property fmtid="{D5CDD505-2E9C-101B-9397-08002B2CF9AE}" pid="4" name="ContentTypeId">
    <vt:lpwstr>0x01010066F564EF36A48443A794BF708E5D03DF</vt:lpwstr>
  </property>
  <property fmtid="{D5CDD505-2E9C-101B-9397-08002B2CF9AE}" pid="5" name="TaxCatchAll">
    <vt:lpwstr>12;#2023|6109fd21-a4da-4b93-b7fc-cd53fb0d4099</vt:lpwstr>
  </property>
  <property fmtid="{D5CDD505-2E9C-101B-9397-08002B2CF9AE}" pid="6" name="l056295fbe404047a944ee182f2f89f6">
    <vt:lpwstr>2023|6109fd21-a4da-4b93-b7fc-cd53fb0d4099</vt:lpwstr>
  </property>
  <property fmtid="{D5CDD505-2E9C-101B-9397-08002B2CF9AE}" pid="7" name="Calendar_x0020_year">
    <vt:lpwstr>12;#2023|6109fd21-a4da-4b93-b7fc-cd53fb0d4099</vt:lpwstr>
  </property>
</Properties>
</file>