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1" r:id="rId5"/>
  </p:sldMasterIdLst>
  <p:notesMasterIdLst>
    <p:notesMasterId r:id="rId18"/>
  </p:notesMasterIdLst>
  <p:sldIdLst>
    <p:sldId id="301" r:id="rId6"/>
    <p:sldId id="260" r:id="rId7"/>
    <p:sldId id="302" r:id="rId8"/>
    <p:sldId id="303" r:id="rId9"/>
    <p:sldId id="263" r:id="rId10"/>
    <p:sldId id="269" r:id="rId11"/>
    <p:sldId id="270" r:id="rId12"/>
    <p:sldId id="300" r:id="rId13"/>
    <p:sldId id="273" r:id="rId14"/>
    <p:sldId id="299" r:id="rId15"/>
    <p:sldId id="274" r:id="rId16"/>
    <p:sldId id="277" r:id="rId17"/>
  </p:sldIdLst>
  <p:sldSz cx="12192000" cy="6858000"/>
  <p:notesSz cx="6794500" cy="9931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85F"/>
    <a:srgbClr val="00A650"/>
    <a:srgbClr val="97C777"/>
    <a:srgbClr val="FF7171"/>
    <a:srgbClr val="FFFAEB"/>
    <a:srgbClr val="FFE89F"/>
    <a:srgbClr val="FFD9D9"/>
    <a:srgbClr val="FFB9B9"/>
    <a:srgbClr val="FFFAC0"/>
    <a:srgbClr val="FFAC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EC4967A-E644-9B42-C8C1-362068BBCD31}" v="2" dt="2026-02-11T00:14:17.081"/>
    <p1510:client id="{8833A556-0F69-4BB8-8531-0F0C70AE3A85}" v="3" dt="2026-02-11T00:09:32.58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microsoft.com/office/2015/10/relationships/revisionInfo" Target="revisionInfo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microsoft.com/office/2016/11/relationships/changesInfo" Target="changesInfos/changesInfo1.xml"/><Relationship Id="rId10" Type="http://schemas.openxmlformats.org/officeDocument/2006/relationships/slide" Target="slides/slide5.xml"/><Relationship Id="rId19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ienna MacArthur-Beadle" userId="c0fcf8d4-eba9-46a6-b62d-44ef6eaddef3" providerId="ADAL" clId="{5A199AF5-BEAF-4E1A-9624-43BA48769C86}"/>
    <pc:docChg chg="modSld">
      <pc:chgData name="Sienna MacArthur-Beadle" userId="c0fcf8d4-eba9-46a6-b62d-44ef6eaddef3" providerId="ADAL" clId="{5A199AF5-BEAF-4E1A-9624-43BA48769C86}" dt="2025-05-19T04:28:44.639" v="19" actId="18131"/>
      <pc:docMkLst>
        <pc:docMk/>
      </pc:docMkLst>
      <pc:sldChg chg="modSp mod">
        <pc:chgData name="Sienna MacArthur-Beadle" userId="c0fcf8d4-eba9-46a6-b62d-44ef6eaddef3" providerId="ADAL" clId="{5A199AF5-BEAF-4E1A-9624-43BA48769C86}" dt="2025-05-19T04:28:44.639" v="19" actId="18131"/>
        <pc:sldMkLst>
          <pc:docMk/>
          <pc:sldMk cId="2953431853" sldId="302"/>
        </pc:sldMkLst>
      </pc:sldChg>
    </pc:docChg>
  </pc:docChgLst>
  <pc:docChgLst>
    <pc:chgData name="Sienna MacArthur-Beadle" userId="S::sienna.macarthur-beadle@kiwirail.co.nz::c0fcf8d4-eba9-46a6-b62d-44ef6eaddef3" providerId="AD" clId="Web-{1431DFED-0F99-CA16-A12D-95F92730EB26}"/>
    <pc:docChg chg="modSld">
      <pc:chgData name="Sienna MacArthur-Beadle" userId="S::sienna.macarthur-beadle@kiwirail.co.nz::c0fcf8d4-eba9-46a6-b62d-44ef6eaddef3" providerId="AD" clId="Web-{1431DFED-0F99-CA16-A12D-95F92730EB26}" dt="2025-04-29T02:42:58.032" v="15"/>
      <pc:docMkLst>
        <pc:docMk/>
      </pc:docMkLst>
      <pc:sldChg chg="modSp">
        <pc:chgData name="Sienna MacArthur-Beadle" userId="S::sienna.macarthur-beadle@kiwirail.co.nz::c0fcf8d4-eba9-46a6-b62d-44ef6eaddef3" providerId="AD" clId="Web-{1431DFED-0F99-CA16-A12D-95F92730EB26}" dt="2025-04-29T02:41:11.920" v="10" actId="20577"/>
        <pc:sldMkLst>
          <pc:docMk/>
          <pc:sldMk cId="3822720090" sldId="260"/>
        </pc:sldMkLst>
      </pc:sldChg>
      <pc:sldChg chg="modNotes">
        <pc:chgData name="Sienna MacArthur-Beadle" userId="S::sienna.macarthur-beadle@kiwirail.co.nz::c0fcf8d4-eba9-46a6-b62d-44ef6eaddef3" providerId="AD" clId="Web-{1431DFED-0F99-CA16-A12D-95F92730EB26}" dt="2025-04-29T02:42:58.032" v="15"/>
        <pc:sldMkLst>
          <pc:docMk/>
          <pc:sldMk cId="2387352194" sldId="273"/>
        </pc:sldMkLst>
      </pc:sldChg>
    </pc:docChg>
  </pc:docChgLst>
  <pc:docChgLst>
    <pc:chgData name="Sienna MacArthur-Beadle" userId="c0fcf8d4-eba9-46a6-b62d-44ef6eaddef3" providerId="ADAL" clId="{A8EB8B62-8F72-4AB1-AFA2-6A3001241A38}"/>
    <pc:docChg chg="undo custSel addSld delSld modSld sldOrd modMainMaster">
      <pc:chgData name="Sienna MacArthur-Beadle" userId="c0fcf8d4-eba9-46a6-b62d-44ef6eaddef3" providerId="ADAL" clId="{A8EB8B62-8F72-4AB1-AFA2-6A3001241A38}" dt="2025-04-02T20:16:08.337" v="2991" actId="20577"/>
      <pc:docMkLst>
        <pc:docMk/>
      </pc:docMkLst>
      <pc:sldChg chg="addSp delSp modSp mod modClrScheme chgLayout modNotesTx">
        <pc:chgData name="Sienna MacArthur-Beadle" userId="c0fcf8d4-eba9-46a6-b62d-44ef6eaddef3" providerId="ADAL" clId="{A8EB8B62-8F72-4AB1-AFA2-6A3001241A38}" dt="2025-03-27T02:59:45.667" v="1911" actId="6549"/>
        <pc:sldMkLst>
          <pc:docMk/>
          <pc:sldMk cId="420992520" sldId="257"/>
        </pc:sldMkLst>
      </pc:sldChg>
      <pc:sldChg chg="del">
        <pc:chgData name="Sienna MacArthur-Beadle" userId="c0fcf8d4-eba9-46a6-b62d-44ef6eaddef3" providerId="ADAL" clId="{A8EB8B62-8F72-4AB1-AFA2-6A3001241A38}" dt="2025-03-27T00:57:11.158" v="249" actId="47"/>
        <pc:sldMkLst>
          <pc:docMk/>
          <pc:sldMk cId="1470599351" sldId="258"/>
        </pc:sldMkLst>
      </pc:sldChg>
      <pc:sldChg chg="add del">
        <pc:chgData name="Sienna MacArthur-Beadle" userId="c0fcf8d4-eba9-46a6-b62d-44ef6eaddef3" providerId="ADAL" clId="{A8EB8B62-8F72-4AB1-AFA2-6A3001241A38}" dt="2025-03-27T01:58:05.204" v="1128" actId="47"/>
        <pc:sldMkLst>
          <pc:docMk/>
          <pc:sldMk cId="4091036312" sldId="259"/>
        </pc:sldMkLst>
      </pc:sldChg>
      <pc:sldChg chg="modSp mod modTransition modAnim modNotesTx">
        <pc:chgData name="Sienna MacArthur-Beadle" userId="c0fcf8d4-eba9-46a6-b62d-44ef6eaddef3" providerId="ADAL" clId="{A8EB8B62-8F72-4AB1-AFA2-6A3001241A38}" dt="2025-04-02T20:16:08.337" v="2991" actId="20577"/>
        <pc:sldMkLst>
          <pc:docMk/>
          <pc:sldMk cId="3822720090" sldId="260"/>
        </pc:sldMkLst>
      </pc:sldChg>
      <pc:sldChg chg="add del">
        <pc:chgData name="Sienna MacArthur-Beadle" userId="c0fcf8d4-eba9-46a6-b62d-44ef6eaddef3" providerId="ADAL" clId="{A8EB8B62-8F72-4AB1-AFA2-6A3001241A38}" dt="2025-03-27T02:01:29.542" v="1322" actId="2696"/>
        <pc:sldMkLst>
          <pc:docMk/>
          <pc:sldMk cId="2879951114" sldId="261"/>
        </pc:sldMkLst>
      </pc:sldChg>
      <pc:sldChg chg="addSp modSp del mod">
        <pc:chgData name="Sienna MacArthur-Beadle" userId="c0fcf8d4-eba9-46a6-b62d-44ef6eaddef3" providerId="ADAL" clId="{A8EB8B62-8F72-4AB1-AFA2-6A3001241A38}" dt="2025-03-27T01:42:19.333" v="804" actId="2696"/>
        <pc:sldMkLst>
          <pc:docMk/>
          <pc:sldMk cId="1037277334" sldId="262"/>
        </pc:sldMkLst>
      </pc:sldChg>
      <pc:sldChg chg="addSp delSp modSp mod modTransition setBg delAnim modAnim modNotesTx">
        <pc:chgData name="Sienna MacArthur-Beadle" userId="c0fcf8d4-eba9-46a6-b62d-44ef6eaddef3" providerId="ADAL" clId="{A8EB8B62-8F72-4AB1-AFA2-6A3001241A38}" dt="2025-04-02T20:14:12.509" v="2881" actId="18131"/>
        <pc:sldMkLst>
          <pc:docMk/>
          <pc:sldMk cId="471552097" sldId="263"/>
        </pc:sldMkLst>
      </pc:sldChg>
      <pc:sldChg chg="del">
        <pc:chgData name="Sienna MacArthur-Beadle" userId="c0fcf8d4-eba9-46a6-b62d-44ef6eaddef3" providerId="ADAL" clId="{A8EB8B62-8F72-4AB1-AFA2-6A3001241A38}" dt="2025-03-27T01:11:50.298" v="286" actId="2696"/>
        <pc:sldMkLst>
          <pc:docMk/>
          <pc:sldMk cId="1940748244" sldId="264"/>
        </pc:sldMkLst>
      </pc:sldChg>
      <pc:sldChg chg="del">
        <pc:chgData name="Sienna MacArthur-Beadle" userId="c0fcf8d4-eba9-46a6-b62d-44ef6eaddef3" providerId="ADAL" clId="{A8EB8B62-8F72-4AB1-AFA2-6A3001241A38}" dt="2025-03-27T01:11:58.387" v="287" actId="2696"/>
        <pc:sldMkLst>
          <pc:docMk/>
          <pc:sldMk cId="381513134" sldId="265"/>
        </pc:sldMkLst>
      </pc:sldChg>
      <pc:sldChg chg="del">
        <pc:chgData name="Sienna MacArthur-Beadle" userId="c0fcf8d4-eba9-46a6-b62d-44ef6eaddef3" providerId="ADAL" clId="{A8EB8B62-8F72-4AB1-AFA2-6A3001241A38}" dt="2025-03-27T01:12:01.244" v="288" actId="2696"/>
        <pc:sldMkLst>
          <pc:docMk/>
          <pc:sldMk cId="3444780168" sldId="266"/>
        </pc:sldMkLst>
      </pc:sldChg>
      <pc:sldChg chg="add del">
        <pc:chgData name="Sienna MacArthur-Beadle" userId="c0fcf8d4-eba9-46a6-b62d-44ef6eaddef3" providerId="ADAL" clId="{A8EB8B62-8F72-4AB1-AFA2-6A3001241A38}" dt="2025-03-27T00:49:36.862" v="89" actId="47"/>
        <pc:sldMkLst>
          <pc:docMk/>
          <pc:sldMk cId="1149678004" sldId="268"/>
        </pc:sldMkLst>
      </pc:sldChg>
      <pc:sldChg chg="addSp delSp modSp mod modTransition setBg modAnim modNotesTx">
        <pc:chgData name="Sienna MacArthur-Beadle" userId="c0fcf8d4-eba9-46a6-b62d-44ef6eaddef3" providerId="ADAL" clId="{A8EB8B62-8F72-4AB1-AFA2-6A3001241A38}" dt="2025-03-27T03:01:51.909" v="1918"/>
        <pc:sldMkLst>
          <pc:docMk/>
          <pc:sldMk cId="3965557936" sldId="269"/>
        </pc:sldMkLst>
      </pc:sldChg>
      <pc:sldChg chg="addSp delSp modSp mod modTransition delAnim modAnim modNotesTx">
        <pc:chgData name="Sienna MacArthur-Beadle" userId="c0fcf8d4-eba9-46a6-b62d-44ef6eaddef3" providerId="ADAL" clId="{A8EB8B62-8F72-4AB1-AFA2-6A3001241A38}" dt="2025-03-28T02:49:34.248" v="2815"/>
        <pc:sldMkLst>
          <pc:docMk/>
          <pc:sldMk cId="3100546191" sldId="270"/>
        </pc:sldMkLst>
      </pc:sldChg>
      <pc:sldChg chg="del">
        <pc:chgData name="Sienna MacArthur-Beadle" userId="c0fcf8d4-eba9-46a6-b62d-44ef6eaddef3" providerId="ADAL" clId="{A8EB8B62-8F72-4AB1-AFA2-6A3001241A38}" dt="2025-03-27T00:55:53.121" v="214" actId="47"/>
        <pc:sldMkLst>
          <pc:docMk/>
          <pc:sldMk cId="3488368705" sldId="271"/>
        </pc:sldMkLst>
      </pc:sldChg>
      <pc:sldChg chg="del">
        <pc:chgData name="Sienna MacArthur-Beadle" userId="c0fcf8d4-eba9-46a6-b62d-44ef6eaddef3" providerId="ADAL" clId="{A8EB8B62-8F72-4AB1-AFA2-6A3001241A38}" dt="2025-03-27T00:55:55.564" v="215" actId="47"/>
        <pc:sldMkLst>
          <pc:docMk/>
          <pc:sldMk cId="2969370771" sldId="272"/>
        </pc:sldMkLst>
      </pc:sldChg>
      <pc:sldChg chg="addSp delSp modSp mod modTransition delAnim modAnim modNotesTx">
        <pc:chgData name="Sienna MacArthur-Beadle" userId="c0fcf8d4-eba9-46a6-b62d-44ef6eaddef3" providerId="ADAL" clId="{A8EB8B62-8F72-4AB1-AFA2-6A3001241A38}" dt="2025-03-27T01:08:21.754" v="268"/>
        <pc:sldMkLst>
          <pc:docMk/>
          <pc:sldMk cId="2387352194" sldId="273"/>
        </pc:sldMkLst>
      </pc:sldChg>
      <pc:sldChg chg="addSp delSp modSp new mod ord modTransition">
        <pc:chgData name="Sienna MacArthur-Beadle" userId="c0fcf8d4-eba9-46a6-b62d-44ef6eaddef3" providerId="ADAL" clId="{A8EB8B62-8F72-4AB1-AFA2-6A3001241A38}" dt="2025-03-27T02:57:07.926" v="1894" actId="207"/>
        <pc:sldMkLst>
          <pc:docMk/>
          <pc:sldMk cId="799000403" sldId="274"/>
        </pc:sldMkLst>
      </pc:sldChg>
      <pc:sldChg chg="del">
        <pc:chgData name="Sienna MacArthur-Beadle" userId="c0fcf8d4-eba9-46a6-b62d-44ef6eaddef3" providerId="ADAL" clId="{A8EB8B62-8F72-4AB1-AFA2-6A3001241A38}" dt="2025-03-27T00:56:04.671" v="217" actId="47"/>
        <pc:sldMkLst>
          <pc:docMk/>
          <pc:sldMk cId="2428378682" sldId="275"/>
        </pc:sldMkLst>
      </pc:sldChg>
      <pc:sldChg chg="addSp delSp modSp add mod ord modTransition setBg delAnim modAnim modNotesTx">
        <pc:chgData name="Sienna MacArthur-Beadle" userId="c0fcf8d4-eba9-46a6-b62d-44ef6eaddef3" providerId="ADAL" clId="{A8EB8B62-8F72-4AB1-AFA2-6A3001241A38}" dt="2025-03-27T03:09:48.431" v="2087" actId="478"/>
        <pc:sldMkLst>
          <pc:docMk/>
          <pc:sldMk cId="3316242839" sldId="275"/>
        </pc:sldMkLst>
      </pc:sldChg>
      <pc:sldChg chg="del">
        <pc:chgData name="Sienna MacArthur-Beadle" userId="c0fcf8d4-eba9-46a6-b62d-44ef6eaddef3" providerId="ADAL" clId="{A8EB8B62-8F72-4AB1-AFA2-6A3001241A38}" dt="2025-03-27T00:56:06.398" v="218" actId="47"/>
        <pc:sldMkLst>
          <pc:docMk/>
          <pc:sldMk cId="324719202" sldId="276"/>
        </pc:sldMkLst>
      </pc:sldChg>
      <pc:sldChg chg="addSp delSp modSp add mod ord modTransition setBg delAnim modAnim modNotesTx">
        <pc:chgData name="Sienna MacArthur-Beadle" userId="c0fcf8d4-eba9-46a6-b62d-44ef6eaddef3" providerId="ADAL" clId="{A8EB8B62-8F72-4AB1-AFA2-6A3001241A38}" dt="2025-03-31T00:04:25.576" v="2829" actId="14100"/>
        <pc:sldMkLst>
          <pc:docMk/>
          <pc:sldMk cId="3669266680" sldId="276"/>
        </pc:sldMkLst>
      </pc:sldChg>
      <pc:sldChg chg="del">
        <pc:chgData name="Sienna MacArthur-Beadle" userId="c0fcf8d4-eba9-46a6-b62d-44ef6eaddef3" providerId="ADAL" clId="{A8EB8B62-8F72-4AB1-AFA2-6A3001241A38}" dt="2025-03-27T00:56:07.216" v="219" actId="47"/>
        <pc:sldMkLst>
          <pc:docMk/>
          <pc:sldMk cId="183589912" sldId="277"/>
        </pc:sldMkLst>
      </pc:sldChg>
      <pc:sldChg chg="modSp add mod modTransition">
        <pc:chgData name="Sienna MacArthur-Beadle" userId="c0fcf8d4-eba9-46a6-b62d-44ef6eaddef3" providerId="ADAL" clId="{A8EB8B62-8F72-4AB1-AFA2-6A3001241A38}" dt="2025-03-27T03:07:33.326" v="2051" actId="20577"/>
        <pc:sldMkLst>
          <pc:docMk/>
          <pc:sldMk cId="296725152" sldId="277"/>
        </pc:sldMkLst>
      </pc:sldChg>
      <pc:sldChg chg="del">
        <pc:chgData name="Sienna MacArthur-Beadle" userId="c0fcf8d4-eba9-46a6-b62d-44ef6eaddef3" providerId="ADAL" clId="{A8EB8B62-8F72-4AB1-AFA2-6A3001241A38}" dt="2025-03-27T00:56:08.092" v="220" actId="47"/>
        <pc:sldMkLst>
          <pc:docMk/>
          <pc:sldMk cId="4100077498" sldId="279"/>
        </pc:sldMkLst>
      </pc:sldChg>
      <pc:sldChg chg="del">
        <pc:chgData name="Sienna MacArthur-Beadle" userId="c0fcf8d4-eba9-46a6-b62d-44ef6eaddef3" providerId="ADAL" clId="{A8EB8B62-8F72-4AB1-AFA2-6A3001241A38}" dt="2025-03-27T00:56:10.330" v="223" actId="47"/>
        <pc:sldMkLst>
          <pc:docMk/>
          <pc:sldMk cId="4108670018" sldId="280"/>
        </pc:sldMkLst>
      </pc:sldChg>
      <pc:sldChg chg="del">
        <pc:chgData name="Sienna MacArthur-Beadle" userId="c0fcf8d4-eba9-46a6-b62d-44ef6eaddef3" providerId="ADAL" clId="{A8EB8B62-8F72-4AB1-AFA2-6A3001241A38}" dt="2025-03-27T00:56:11.905" v="226" actId="47"/>
        <pc:sldMkLst>
          <pc:docMk/>
          <pc:sldMk cId="432071526" sldId="281"/>
        </pc:sldMkLst>
      </pc:sldChg>
      <pc:sldChg chg="del">
        <pc:chgData name="Sienna MacArthur-Beadle" userId="c0fcf8d4-eba9-46a6-b62d-44ef6eaddef3" providerId="ADAL" clId="{A8EB8B62-8F72-4AB1-AFA2-6A3001241A38}" dt="2025-03-27T00:56:13.688" v="229" actId="47"/>
        <pc:sldMkLst>
          <pc:docMk/>
          <pc:sldMk cId="1929023237" sldId="282"/>
        </pc:sldMkLst>
      </pc:sldChg>
      <pc:sldChg chg="del">
        <pc:chgData name="Sienna MacArthur-Beadle" userId="c0fcf8d4-eba9-46a6-b62d-44ef6eaddef3" providerId="ADAL" clId="{A8EB8B62-8F72-4AB1-AFA2-6A3001241A38}" dt="2025-03-27T00:56:15.418" v="232" actId="47"/>
        <pc:sldMkLst>
          <pc:docMk/>
          <pc:sldMk cId="2515961866" sldId="283"/>
        </pc:sldMkLst>
      </pc:sldChg>
      <pc:sldChg chg="del">
        <pc:chgData name="Sienna MacArthur-Beadle" userId="c0fcf8d4-eba9-46a6-b62d-44ef6eaddef3" providerId="ADAL" clId="{A8EB8B62-8F72-4AB1-AFA2-6A3001241A38}" dt="2025-03-27T00:56:18.786" v="235" actId="47"/>
        <pc:sldMkLst>
          <pc:docMk/>
          <pc:sldMk cId="3686559009" sldId="284"/>
        </pc:sldMkLst>
      </pc:sldChg>
      <pc:sldChg chg="del">
        <pc:chgData name="Sienna MacArthur-Beadle" userId="c0fcf8d4-eba9-46a6-b62d-44ef6eaddef3" providerId="ADAL" clId="{A8EB8B62-8F72-4AB1-AFA2-6A3001241A38}" dt="2025-03-27T00:56:20.539" v="238" actId="47"/>
        <pc:sldMkLst>
          <pc:docMk/>
          <pc:sldMk cId="1336418376" sldId="285"/>
        </pc:sldMkLst>
      </pc:sldChg>
      <pc:sldChg chg="del">
        <pc:chgData name="Sienna MacArthur-Beadle" userId="c0fcf8d4-eba9-46a6-b62d-44ef6eaddef3" providerId="ADAL" clId="{A8EB8B62-8F72-4AB1-AFA2-6A3001241A38}" dt="2025-03-27T00:56:09.210" v="221" actId="47"/>
        <pc:sldMkLst>
          <pc:docMk/>
          <pc:sldMk cId="3946710658" sldId="286"/>
        </pc:sldMkLst>
      </pc:sldChg>
      <pc:sldChg chg="del">
        <pc:chgData name="Sienna MacArthur-Beadle" userId="c0fcf8d4-eba9-46a6-b62d-44ef6eaddef3" providerId="ADAL" clId="{A8EB8B62-8F72-4AB1-AFA2-6A3001241A38}" dt="2025-03-27T00:56:09.791" v="222" actId="47"/>
        <pc:sldMkLst>
          <pc:docMk/>
          <pc:sldMk cId="285500662" sldId="287"/>
        </pc:sldMkLst>
      </pc:sldChg>
      <pc:sldChg chg="del">
        <pc:chgData name="Sienna MacArthur-Beadle" userId="c0fcf8d4-eba9-46a6-b62d-44ef6eaddef3" providerId="ADAL" clId="{A8EB8B62-8F72-4AB1-AFA2-6A3001241A38}" dt="2025-03-27T00:56:10.758" v="224" actId="47"/>
        <pc:sldMkLst>
          <pc:docMk/>
          <pc:sldMk cId="2658924888" sldId="288"/>
        </pc:sldMkLst>
      </pc:sldChg>
      <pc:sldChg chg="del">
        <pc:chgData name="Sienna MacArthur-Beadle" userId="c0fcf8d4-eba9-46a6-b62d-44ef6eaddef3" providerId="ADAL" clId="{A8EB8B62-8F72-4AB1-AFA2-6A3001241A38}" dt="2025-03-27T00:56:11.208" v="225" actId="47"/>
        <pc:sldMkLst>
          <pc:docMk/>
          <pc:sldMk cId="1695635881" sldId="289"/>
        </pc:sldMkLst>
      </pc:sldChg>
      <pc:sldChg chg="del">
        <pc:chgData name="Sienna MacArthur-Beadle" userId="c0fcf8d4-eba9-46a6-b62d-44ef6eaddef3" providerId="ADAL" clId="{A8EB8B62-8F72-4AB1-AFA2-6A3001241A38}" dt="2025-03-27T00:56:12.548" v="227" actId="47"/>
        <pc:sldMkLst>
          <pc:docMk/>
          <pc:sldMk cId="2159401717" sldId="290"/>
        </pc:sldMkLst>
      </pc:sldChg>
      <pc:sldChg chg="del">
        <pc:chgData name="Sienna MacArthur-Beadle" userId="c0fcf8d4-eba9-46a6-b62d-44ef6eaddef3" providerId="ADAL" clId="{A8EB8B62-8F72-4AB1-AFA2-6A3001241A38}" dt="2025-03-27T00:56:13.123" v="228" actId="47"/>
        <pc:sldMkLst>
          <pc:docMk/>
          <pc:sldMk cId="2625128219" sldId="291"/>
        </pc:sldMkLst>
      </pc:sldChg>
      <pc:sldChg chg="del">
        <pc:chgData name="Sienna MacArthur-Beadle" userId="c0fcf8d4-eba9-46a6-b62d-44ef6eaddef3" providerId="ADAL" clId="{A8EB8B62-8F72-4AB1-AFA2-6A3001241A38}" dt="2025-03-27T00:56:14.322" v="230" actId="47"/>
        <pc:sldMkLst>
          <pc:docMk/>
          <pc:sldMk cId="1028105387" sldId="292"/>
        </pc:sldMkLst>
      </pc:sldChg>
      <pc:sldChg chg="del">
        <pc:chgData name="Sienna MacArthur-Beadle" userId="c0fcf8d4-eba9-46a6-b62d-44ef6eaddef3" providerId="ADAL" clId="{A8EB8B62-8F72-4AB1-AFA2-6A3001241A38}" dt="2025-03-27T00:56:14.862" v="231" actId="47"/>
        <pc:sldMkLst>
          <pc:docMk/>
          <pc:sldMk cId="2610588356" sldId="293"/>
        </pc:sldMkLst>
      </pc:sldChg>
      <pc:sldChg chg="del">
        <pc:chgData name="Sienna MacArthur-Beadle" userId="c0fcf8d4-eba9-46a6-b62d-44ef6eaddef3" providerId="ADAL" clId="{A8EB8B62-8F72-4AB1-AFA2-6A3001241A38}" dt="2025-03-27T00:56:16.303" v="233" actId="47"/>
        <pc:sldMkLst>
          <pc:docMk/>
          <pc:sldMk cId="3253137742" sldId="294"/>
        </pc:sldMkLst>
      </pc:sldChg>
      <pc:sldChg chg="del">
        <pc:chgData name="Sienna MacArthur-Beadle" userId="c0fcf8d4-eba9-46a6-b62d-44ef6eaddef3" providerId="ADAL" clId="{A8EB8B62-8F72-4AB1-AFA2-6A3001241A38}" dt="2025-03-27T00:56:18.240" v="234" actId="47"/>
        <pc:sldMkLst>
          <pc:docMk/>
          <pc:sldMk cId="3643823717" sldId="295"/>
        </pc:sldMkLst>
      </pc:sldChg>
      <pc:sldChg chg="del">
        <pc:chgData name="Sienna MacArthur-Beadle" userId="c0fcf8d4-eba9-46a6-b62d-44ef6eaddef3" providerId="ADAL" clId="{A8EB8B62-8F72-4AB1-AFA2-6A3001241A38}" dt="2025-03-27T00:56:19.325" v="236" actId="47"/>
        <pc:sldMkLst>
          <pc:docMk/>
          <pc:sldMk cId="2780310008" sldId="296"/>
        </pc:sldMkLst>
      </pc:sldChg>
      <pc:sldChg chg="del">
        <pc:chgData name="Sienna MacArthur-Beadle" userId="c0fcf8d4-eba9-46a6-b62d-44ef6eaddef3" providerId="ADAL" clId="{A8EB8B62-8F72-4AB1-AFA2-6A3001241A38}" dt="2025-03-27T00:56:19.952" v="237" actId="47"/>
        <pc:sldMkLst>
          <pc:docMk/>
          <pc:sldMk cId="2197618925" sldId="297"/>
        </pc:sldMkLst>
      </pc:sldChg>
      <pc:sldChg chg="del">
        <pc:chgData name="Sienna MacArthur-Beadle" userId="c0fcf8d4-eba9-46a6-b62d-44ef6eaddef3" providerId="ADAL" clId="{A8EB8B62-8F72-4AB1-AFA2-6A3001241A38}" dt="2025-03-27T00:56:21.079" v="239" actId="47"/>
        <pc:sldMkLst>
          <pc:docMk/>
          <pc:sldMk cId="3168607667" sldId="298"/>
        </pc:sldMkLst>
      </pc:sldChg>
      <pc:sldChg chg="delSp modSp del mod">
        <pc:chgData name="Sienna MacArthur-Beadle" userId="c0fcf8d4-eba9-46a6-b62d-44ef6eaddef3" providerId="ADAL" clId="{A8EB8B62-8F72-4AB1-AFA2-6A3001241A38}" dt="2025-03-27T00:58:59.537" v="257" actId="2696"/>
        <pc:sldMkLst>
          <pc:docMk/>
          <pc:sldMk cId="657644125" sldId="299"/>
        </pc:sldMkLst>
      </pc:sldChg>
      <pc:sldChg chg="delSp modSp add mod modAnim">
        <pc:chgData name="Sienna MacArthur-Beadle" userId="c0fcf8d4-eba9-46a6-b62d-44ef6eaddef3" providerId="ADAL" clId="{A8EB8B62-8F72-4AB1-AFA2-6A3001241A38}" dt="2025-03-27T03:06:29.530" v="2048"/>
        <pc:sldMkLst>
          <pc:docMk/>
          <pc:sldMk cId="2965966960" sldId="299"/>
        </pc:sldMkLst>
      </pc:sldChg>
      <pc:sldChg chg="del">
        <pc:chgData name="Sienna MacArthur-Beadle" userId="c0fcf8d4-eba9-46a6-b62d-44ef6eaddef3" providerId="ADAL" clId="{A8EB8B62-8F72-4AB1-AFA2-6A3001241A38}" dt="2025-03-27T00:56:22.202" v="240" actId="47"/>
        <pc:sldMkLst>
          <pc:docMk/>
          <pc:sldMk cId="1963807970" sldId="300"/>
        </pc:sldMkLst>
      </pc:sldChg>
      <pc:sldChg chg="addSp delSp modSp new mod modTransition setBg modAnim modNotes">
        <pc:chgData name="Sienna MacArthur-Beadle" userId="c0fcf8d4-eba9-46a6-b62d-44ef6eaddef3" providerId="ADAL" clId="{A8EB8B62-8F72-4AB1-AFA2-6A3001241A38}" dt="2025-03-27T03:10:25.405" v="2105" actId="20577"/>
        <pc:sldMkLst>
          <pc:docMk/>
          <pc:sldMk cId="4074574287" sldId="300"/>
        </pc:sldMkLst>
      </pc:sldChg>
      <pc:sldChg chg="modSp mod modAnim">
        <pc:chgData name="Sienna MacArthur-Beadle" userId="c0fcf8d4-eba9-46a6-b62d-44ef6eaddef3" providerId="ADAL" clId="{A8EB8B62-8F72-4AB1-AFA2-6A3001241A38}" dt="2025-04-02T20:12:21.753" v="2867" actId="14100"/>
        <pc:sldMkLst>
          <pc:docMk/>
          <pc:sldMk cId="2953431853" sldId="302"/>
        </pc:sldMkLst>
      </pc:sldChg>
      <pc:sldMasterChg chg="addSldLayout delSldLayout modSldLayout">
        <pc:chgData name="Sienna MacArthur-Beadle" userId="c0fcf8d4-eba9-46a6-b62d-44ef6eaddef3" providerId="ADAL" clId="{A8EB8B62-8F72-4AB1-AFA2-6A3001241A38}" dt="2025-03-27T01:58:05.204" v="1128" actId="47"/>
        <pc:sldMasterMkLst>
          <pc:docMk/>
          <pc:sldMasterMk cId="509608221" sldId="2147483671"/>
        </pc:sldMasterMkLst>
        <pc:sldLayoutChg chg="del">
          <pc:chgData name="Sienna MacArthur-Beadle" userId="c0fcf8d4-eba9-46a6-b62d-44ef6eaddef3" providerId="ADAL" clId="{A8EB8B62-8F72-4AB1-AFA2-6A3001241A38}" dt="2025-03-27T00:57:11.158" v="249" actId="47"/>
          <pc:sldLayoutMkLst>
            <pc:docMk/>
            <pc:sldMasterMk cId="509608221" sldId="2147483671"/>
            <pc:sldLayoutMk cId="2121495203" sldId="2147483684"/>
          </pc:sldLayoutMkLst>
        </pc:sldLayoutChg>
        <pc:sldLayoutChg chg="delSp add del mod delAnim">
          <pc:chgData name="Sienna MacArthur-Beadle" userId="c0fcf8d4-eba9-46a6-b62d-44ef6eaddef3" providerId="ADAL" clId="{A8EB8B62-8F72-4AB1-AFA2-6A3001241A38}" dt="2025-03-27T01:58:05.204" v="1128" actId="47"/>
          <pc:sldLayoutMkLst>
            <pc:docMk/>
            <pc:sldMasterMk cId="509608221" sldId="2147483671"/>
            <pc:sldLayoutMk cId="33538751" sldId="2147483685"/>
          </pc:sldLayoutMkLst>
        </pc:sldLayoutChg>
      </pc:sldMasterChg>
    </pc:docChg>
  </pc:docChgLst>
  <pc:docChgLst>
    <pc:chgData name="Sienna MacArthur-Beadle" userId="S::sienna.macarthur-beadle@kiwirail.co.nz::c0fcf8d4-eba9-46a6-b62d-44ef6eaddef3" providerId="AD" clId="Web-{4EC4967A-E644-9B42-C8C1-362068BBCD31}"/>
    <pc:docChg chg="modSld">
      <pc:chgData name="Sienna MacArthur-Beadle" userId="S::sienna.macarthur-beadle@kiwirail.co.nz::c0fcf8d4-eba9-46a6-b62d-44ef6eaddef3" providerId="AD" clId="Web-{4EC4967A-E644-9B42-C8C1-362068BBCD31}" dt="2026-02-11T00:14:17.081" v="1" actId="1076"/>
      <pc:docMkLst>
        <pc:docMk/>
      </pc:docMkLst>
      <pc:sldChg chg="modSp">
        <pc:chgData name="Sienna MacArthur-Beadle" userId="S::sienna.macarthur-beadle@kiwirail.co.nz::c0fcf8d4-eba9-46a6-b62d-44ef6eaddef3" providerId="AD" clId="Web-{4EC4967A-E644-9B42-C8C1-362068BBCD31}" dt="2026-02-11T00:14:17.081" v="1" actId="1076"/>
        <pc:sldMkLst>
          <pc:docMk/>
          <pc:sldMk cId="2965966960" sldId="299"/>
        </pc:sldMkLst>
        <pc:spChg chg="mod">
          <ac:chgData name="Sienna MacArthur-Beadle" userId="S::sienna.macarthur-beadle@kiwirail.co.nz::c0fcf8d4-eba9-46a6-b62d-44ef6eaddef3" providerId="AD" clId="Web-{4EC4967A-E644-9B42-C8C1-362068BBCD31}" dt="2026-02-11T00:14:17.065" v="0" actId="1076"/>
          <ac:spMkLst>
            <pc:docMk/>
            <pc:sldMk cId="2965966960" sldId="299"/>
            <ac:spMk id="40" creationId="{EA3793BF-A5A0-0A88-57C7-25336C8068B1}"/>
          </ac:spMkLst>
        </pc:spChg>
        <pc:spChg chg="mod">
          <ac:chgData name="Sienna MacArthur-Beadle" userId="S::sienna.macarthur-beadle@kiwirail.co.nz::c0fcf8d4-eba9-46a6-b62d-44ef6eaddef3" providerId="AD" clId="Web-{4EC4967A-E644-9B42-C8C1-362068BBCD31}" dt="2026-02-11T00:14:17.081" v="1" actId="1076"/>
          <ac:spMkLst>
            <pc:docMk/>
            <pc:sldMk cId="2965966960" sldId="299"/>
            <ac:spMk id="42" creationId="{04917953-6CE6-A6C4-5AD6-3592614874B9}"/>
          </ac:spMkLst>
        </pc:spChg>
      </pc:sldChg>
    </pc:docChg>
  </pc:docChgLst>
  <pc:docChgLst>
    <pc:chgData name="Tanea Chapman" userId="S::tanea.chapman@kiwirail.co.nz::33ba2b35-7888-47b2-9297-d10aae9f3110" providerId="AD" clId="Web-{197375A7-1CC6-13AD-CB15-DF59F14C148D}"/>
    <pc:docChg chg="modSld">
      <pc:chgData name="Tanea Chapman" userId="S::tanea.chapman@kiwirail.co.nz::33ba2b35-7888-47b2-9297-d10aae9f3110" providerId="AD" clId="Web-{197375A7-1CC6-13AD-CB15-DF59F14C148D}" dt="2025-03-31T01:32:35.871" v="17" actId="1076"/>
      <pc:docMkLst>
        <pc:docMk/>
      </pc:docMkLst>
      <pc:sldChg chg="modSp">
        <pc:chgData name="Tanea Chapman" userId="S::tanea.chapman@kiwirail.co.nz::33ba2b35-7888-47b2-9297-d10aae9f3110" providerId="AD" clId="Web-{197375A7-1CC6-13AD-CB15-DF59F14C148D}" dt="2025-03-31T01:32:35.871" v="17" actId="1076"/>
        <pc:sldMkLst>
          <pc:docMk/>
          <pc:sldMk cId="2965966960" sldId="299"/>
        </pc:sldMkLst>
      </pc:sldChg>
      <pc:sldChg chg="modSp">
        <pc:chgData name="Tanea Chapman" userId="S::tanea.chapman@kiwirail.co.nz::33ba2b35-7888-47b2-9297-d10aae9f3110" providerId="AD" clId="Web-{197375A7-1CC6-13AD-CB15-DF59F14C148D}" dt="2025-03-31T01:31:31.290" v="3" actId="14100"/>
        <pc:sldMkLst>
          <pc:docMk/>
          <pc:sldMk cId="2061916634" sldId="301"/>
        </pc:sldMkLst>
      </pc:sldChg>
    </pc:docChg>
  </pc:docChgLst>
  <pc:docChgLst>
    <pc:chgData name="Tanea Chapman" userId="33ba2b35-7888-47b2-9297-d10aae9f3110" providerId="ADAL" clId="{7FBB1784-83CC-457A-B5B0-766C07C72D93}"/>
    <pc:docChg chg="custSel addSld delSld modSld">
      <pc:chgData name="Tanea Chapman" userId="33ba2b35-7888-47b2-9297-d10aae9f3110" providerId="ADAL" clId="{7FBB1784-83CC-457A-B5B0-766C07C72D93}" dt="2025-03-31T01:28:23.797" v="113" actId="1037"/>
      <pc:docMkLst>
        <pc:docMk/>
      </pc:docMkLst>
      <pc:sldChg chg="del">
        <pc:chgData name="Tanea Chapman" userId="33ba2b35-7888-47b2-9297-d10aae9f3110" providerId="ADAL" clId="{7FBB1784-83CC-457A-B5B0-766C07C72D93}" dt="2025-03-31T01:04:14.971" v="1" actId="2696"/>
        <pc:sldMkLst>
          <pc:docMk/>
          <pc:sldMk cId="420992520" sldId="257"/>
        </pc:sldMkLst>
      </pc:sldChg>
      <pc:sldChg chg="addSp delSp modSp mod">
        <pc:chgData name="Tanea Chapman" userId="33ba2b35-7888-47b2-9297-d10aae9f3110" providerId="ADAL" clId="{7FBB1784-83CC-457A-B5B0-766C07C72D93}" dt="2025-03-31T01:05:02.320" v="5"/>
        <pc:sldMkLst>
          <pc:docMk/>
          <pc:sldMk cId="3822720090" sldId="260"/>
        </pc:sldMkLst>
      </pc:sldChg>
      <pc:sldChg chg="modSp">
        <pc:chgData name="Tanea Chapman" userId="33ba2b35-7888-47b2-9297-d10aae9f3110" providerId="ADAL" clId="{7FBB1784-83CC-457A-B5B0-766C07C72D93}" dt="2025-03-31T01:22:24.093" v="68" actId="255"/>
        <pc:sldMkLst>
          <pc:docMk/>
          <pc:sldMk cId="471552097" sldId="263"/>
        </pc:sldMkLst>
      </pc:sldChg>
      <pc:sldChg chg="modSp mod">
        <pc:chgData name="Tanea Chapman" userId="33ba2b35-7888-47b2-9297-d10aae9f3110" providerId="ADAL" clId="{7FBB1784-83CC-457A-B5B0-766C07C72D93}" dt="2025-03-31T01:21:06.038" v="60" actId="255"/>
        <pc:sldMkLst>
          <pc:docMk/>
          <pc:sldMk cId="3965557936" sldId="269"/>
        </pc:sldMkLst>
      </pc:sldChg>
      <pc:sldChg chg="modSp">
        <pc:chgData name="Tanea Chapman" userId="33ba2b35-7888-47b2-9297-d10aae9f3110" providerId="ADAL" clId="{7FBB1784-83CC-457A-B5B0-766C07C72D93}" dt="2025-03-31T01:22:51.490" v="70" actId="2711"/>
        <pc:sldMkLst>
          <pc:docMk/>
          <pc:sldMk cId="3100546191" sldId="270"/>
        </pc:sldMkLst>
      </pc:sldChg>
      <pc:sldChg chg="modSp mod">
        <pc:chgData name="Tanea Chapman" userId="33ba2b35-7888-47b2-9297-d10aae9f3110" providerId="ADAL" clId="{7FBB1784-83CC-457A-B5B0-766C07C72D93}" dt="2025-03-31T01:26:43.656" v="98" actId="113"/>
        <pc:sldMkLst>
          <pc:docMk/>
          <pc:sldMk cId="799000403" sldId="274"/>
        </pc:sldMkLst>
      </pc:sldChg>
      <pc:sldChg chg="del">
        <pc:chgData name="Tanea Chapman" userId="33ba2b35-7888-47b2-9297-d10aae9f3110" providerId="ADAL" clId="{7FBB1784-83CC-457A-B5B0-766C07C72D93}" dt="2025-03-31T01:09:44.321" v="46" actId="2696"/>
        <pc:sldMkLst>
          <pc:docMk/>
          <pc:sldMk cId="3316242839" sldId="275"/>
        </pc:sldMkLst>
      </pc:sldChg>
      <pc:sldChg chg="modSp del">
        <pc:chgData name="Tanea Chapman" userId="33ba2b35-7888-47b2-9297-d10aae9f3110" providerId="ADAL" clId="{7FBB1784-83CC-457A-B5B0-766C07C72D93}" dt="2025-03-31T01:08:35.385" v="42" actId="2696"/>
        <pc:sldMkLst>
          <pc:docMk/>
          <pc:sldMk cId="3669266680" sldId="276"/>
        </pc:sldMkLst>
      </pc:sldChg>
      <pc:sldChg chg="modSp mod">
        <pc:chgData name="Tanea Chapman" userId="33ba2b35-7888-47b2-9297-d10aae9f3110" providerId="ADAL" clId="{7FBB1784-83CC-457A-B5B0-766C07C72D93}" dt="2025-03-31T01:27:47.902" v="109" actId="12788"/>
        <pc:sldMkLst>
          <pc:docMk/>
          <pc:sldMk cId="296725152" sldId="277"/>
        </pc:sldMkLst>
      </pc:sldChg>
      <pc:sldChg chg="modSp mod">
        <pc:chgData name="Tanea Chapman" userId="33ba2b35-7888-47b2-9297-d10aae9f3110" providerId="ADAL" clId="{7FBB1784-83CC-457A-B5B0-766C07C72D93}" dt="2025-03-31T01:26:25.916" v="96" actId="1076"/>
        <pc:sldMkLst>
          <pc:docMk/>
          <pc:sldMk cId="2965966960" sldId="299"/>
        </pc:sldMkLst>
      </pc:sldChg>
      <pc:sldChg chg="modSp mod">
        <pc:chgData name="Tanea Chapman" userId="33ba2b35-7888-47b2-9297-d10aae9f3110" providerId="ADAL" clId="{7FBB1784-83CC-457A-B5B0-766C07C72D93}" dt="2025-03-31T01:25:01.363" v="82" actId="14100"/>
        <pc:sldMkLst>
          <pc:docMk/>
          <pc:sldMk cId="4074574287" sldId="300"/>
        </pc:sldMkLst>
      </pc:sldChg>
      <pc:sldChg chg="modSp add mod">
        <pc:chgData name="Tanea Chapman" userId="33ba2b35-7888-47b2-9297-d10aae9f3110" providerId="ADAL" clId="{7FBB1784-83CC-457A-B5B0-766C07C72D93}" dt="2025-03-31T01:28:23.797" v="113" actId="1037"/>
        <pc:sldMkLst>
          <pc:docMk/>
          <pc:sldMk cId="2061916634" sldId="301"/>
        </pc:sldMkLst>
      </pc:sldChg>
      <pc:sldChg chg="modSp add mod">
        <pc:chgData name="Tanea Chapman" userId="33ba2b35-7888-47b2-9297-d10aae9f3110" providerId="ADAL" clId="{7FBB1784-83CC-457A-B5B0-766C07C72D93}" dt="2025-03-31T01:08:18.787" v="41" actId="14100"/>
        <pc:sldMkLst>
          <pc:docMk/>
          <pc:sldMk cId="2953431853" sldId="302"/>
        </pc:sldMkLst>
      </pc:sldChg>
      <pc:sldChg chg="modSp add">
        <pc:chgData name="Tanea Chapman" userId="33ba2b35-7888-47b2-9297-d10aae9f3110" providerId="ADAL" clId="{7FBB1784-83CC-457A-B5B0-766C07C72D93}" dt="2025-03-31T01:09:14.428" v="45" actId="2711"/>
        <pc:sldMkLst>
          <pc:docMk/>
          <pc:sldMk cId="1480235325" sldId="303"/>
        </pc:sldMkLst>
      </pc:sldChg>
      <pc:sldChg chg="add del">
        <pc:chgData name="Tanea Chapman" userId="33ba2b35-7888-47b2-9297-d10aae9f3110" providerId="ADAL" clId="{7FBB1784-83CC-457A-B5B0-766C07C72D93}" dt="2025-03-31T01:20:47.706" v="59" actId="2696"/>
        <pc:sldMkLst>
          <pc:docMk/>
          <pc:sldMk cId="1315836697" sldId="304"/>
        </pc:sldMkLst>
      </pc:sldChg>
    </pc:docChg>
  </pc:docChgLst>
  <pc:docChgLst>
    <pc:chgData name="Sienna MacArthur-Beadle" userId="c0fcf8d4-eba9-46a6-b62d-44ef6eaddef3" providerId="ADAL" clId="{CB4C4232-D696-4FF8-B6A7-EB57ED18E255}"/>
    <pc:docChg chg="undo custSel modSld">
      <pc:chgData name="Sienna MacArthur-Beadle" userId="c0fcf8d4-eba9-46a6-b62d-44ef6eaddef3" providerId="ADAL" clId="{CB4C4232-D696-4FF8-B6A7-EB57ED18E255}" dt="2026-02-11T00:09:32.589" v="9"/>
      <pc:docMkLst>
        <pc:docMk/>
      </pc:docMkLst>
      <pc:sldChg chg="addSp delSp modSp mod">
        <pc:chgData name="Sienna MacArthur-Beadle" userId="c0fcf8d4-eba9-46a6-b62d-44ef6eaddef3" providerId="ADAL" clId="{CB4C4232-D696-4FF8-B6A7-EB57ED18E255}" dt="2026-02-11T00:09:32.589" v="9"/>
        <pc:sldMkLst>
          <pc:docMk/>
          <pc:sldMk cId="799000403" sldId="274"/>
        </pc:sldMkLst>
        <pc:picChg chg="add del">
          <ac:chgData name="Sienna MacArthur-Beadle" userId="c0fcf8d4-eba9-46a6-b62d-44ef6eaddef3" providerId="ADAL" clId="{CB4C4232-D696-4FF8-B6A7-EB57ED18E255}" dt="2026-02-11T00:09:30.928" v="8" actId="478"/>
          <ac:picMkLst>
            <pc:docMk/>
            <pc:sldMk cId="799000403" sldId="274"/>
            <ac:picMk id="3" creationId="{1A13B419-FB2F-E15F-DC63-9EB4C3395684}"/>
          </ac:picMkLst>
        </pc:picChg>
        <pc:picChg chg="add del mod">
          <ac:chgData name="Sienna MacArthur-Beadle" userId="c0fcf8d4-eba9-46a6-b62d-44ef6eaddef3" providerId="ADAL" clId="{CB4C4232-D696-4FF8-B6A7-EB57ED18E255}" dt="2026-02-11T00:09:20.353" v="5" actId="478"/>
          <ac:picMkLst>
            <pc:docMk/>
            <pc:sldMk cId="799000403" sldId="274"/>
            <ac:picMk id="4" creationId="{8933F8B2-C96D-E06B-E644-4BF73DF0B768}"/>
          </ac:picMkLst>
        </pc:picChg>
        <pc:picChg chg="add mod">
          <ac:chgData name="Sienna MacArthur-Beadle" userId="c0fcf8d4-eba9-46a6-b62d-44ef6eaddef3" providerId="ADAL" clId="{CB4C4232-D696-4FF8-B6A7-EB57ED18E255}" dt="2026-02-11T00:09:32.589" v="9"/>
          <ac:picMkLst>
            <pc:docMk/>
            <pc:sldMk cId="799000403" sldId="274"/>
            <ac:picMk id="6" creationId="{A66D3249-0F61-478D-7C91-5EB900D1D987}"/>
          </ac:picMkLst>
        </pc:picChg>
      </pc:sldChg>
      <pc:sldChg chg="modSp mod">
        <pc:chgData name="Sienna MacArthur-Beadle" userId="c0fcf8d4-eba9-46a6-b62d-44ef6eaddef3" providerId="ADAL" clId="{CB4C4232-D696-4FF8-B6A7-EB57ED18E255}" dt="2026-02-11T00:08:55.568" v="3" actId="20577"/>
        <pc:sldMkLst>
          <pc:docMk/>
          <pc:sldMk cId="2965966960" sldId="299"/>
        </pc:sldMkLst>
        <pc:spChg chg="mod">
          <ac:chgData name="Sienna MacArthur-Beadle" userId="c0fcf8d4-eba9-46a6-b62d-44ef6eaddef3" providerId="ADAL" clId="{CB4C4232-D696-4FF8-B6A7-EB57ED18E255}" dt="2026-02-11T00:08:55.568" v="3" actId="20577"/>
          <ac:spMkLst>
            <pc:docMk/>
            <pc:sldMk cId="2965966960" sldId="299"/>
            <ac:spMk id="16" creationId="{C211E9F4-11CF-438F-6A94-5327A6719280}"/>
          </ac:spMkLst>
        </pc:spChg>
        <pc:spChg chg="mod">
          <ac:chgData name="Sienna MacArthur-Beadle" userId="c0fcf8d4-eba9-46a6-b62d-44ef6eaddef3" providerId="ADAL" clId="{CB4C4232-D696-4FF8-B6A7-EB57ED18E255}" dt="2026-02-11T00:08:47.481" v="2" actId="1076"/>
          <ac:spMkLst>
            <pc:docMk/>
            <pc:sldMk cId="2965966960" sldId="299"/>
            <ac:spMk id="19" creationId="{32BA5DC9-A714-DE79-BBFD-A4C26B39511B}"/>
          </ac:spMkLst>
        </pc:spChg>
        <pc:spChg chg="mod">
          <ac:chgData name="Sienna MacArthur-Beadle" userId="c0fcf8d4-eba9-46a6-b62d-44ef6eaddef3" providerId="ADAL" clId="{CB4C4232-D696-4FF8-B6A7-EB57ED18E255}" dt="2026-02-11T00:08:44.241" v="1" actId="1076"/>
          <ac:spMkLst>
            <pc:docMk/>
            <pc:sldMk cId="2965966960" sldId="299"/>
            <ac:spMk id="26" creationId="{CA0F4AC2-C016-266A-288C-96C6E060CE5E}"/>
          </ac:spMkLst>
        </pc:spChg>
      </pc:sldChg>
    </pc:docChg>
  </pc:docChgLst>
  <pc:docChgLst>
    <pc:chgData name="Sienna MacArthur-Beadle" userId="S::sienna.macarthur-beadle@kiwirail.co.nz::c0fcf8d4-eba9-46a6-b62d-44ef6eaddef3" providerId="AD" clId="Web-{208BC36A-2C1A-F235-F301-83D770FFF53E}"/>
    <pc:docChg chg="modSld">
      <pc:chgData name="Sienna MacArthur-Beadle" userId="S::sienna.macarthur-beadle@kiwirail.co.nz::c0fcf8d4-eba9-46a6-b62d-44ef6eaddef3" providerId="AD" clId="Web-{208BC36A-2C1A-F235-F301-83D770FFF53E}" dt="2025-07-29T04:11:38.866" v="0" actId="1076"/>
      <pc:docMkLst>
        <pc:docMk/>
      </pc:docMkLst>
      <pc:sldChg chg="modSp">
        <pc:chgData name="Sienna MacArthur-Beadle" userId="S::sienna.macarthur-beadle@kiwirail.co.nz::c0fcf8d4-eba9-46a6-b62d-44ef6eaddef3" providerId="AD" clId="Web-{208BC36A-2C1A-F235-F301-83D770FFF53E}" dt="2025-07-29T04:11:38.866" v="0" actId="1076"/>
        <pc:sldMkLst>
          <pc:docMk/>
          <pc:sldMk cId="3822720090" sldId="260"/>
        </pc:sldMkLst>
      </pc:sldChg>
    </pc:docChg>
  </pc:docChgLst>
  <pc:docChgLst>
    <pc:chgData name="Sienna MacArthur-Beadle" userId="c0fcf8d4-eba9-46a6-b62d-44ef6eaddef3" providerId="ADAL" clId="{83407B4B-32AE-4B75-BBC6-71A917FCED26}"/>
    <pc:docChg chg="modSld">
      <pc:chgData name="Sienna MacArthur-Beadle" userId="c0fcf8d4-eba9-46a6-b62d-44ef6eaddef3" providerId="ADAL" clId="{83407B4B-32AE-4B75-BBC6-71A917FCED26}" dt="2025-07-14T23:39:52.507" v="196" actId="1582"/>
      <pc:docMkLst>
        <pc:docMk/>
      </pc:docMkLst>
      <pc:sldChg chg="modSp mod">
        <pc:chgData name="Sienna MacArthur-Beadle" userId="c0fcf8d4-eba9-46a6-b62d-44ef6eaddef3" providerId="ADAL" clId="{83407B4B-32AE-4B75-BBC6-71A917FCED26}" dt="2025-07-14T23:39:52.507" v="196" actId="1582"/>
        <pc:sldMkLst>
          <pc:docMk/>
          <pc:sldMk cId="3822720090" sldId="260"/>
        </pc:sldMkLst>
      </pc:sldChg>
      <pc:sldChg chg="modAnim">
        <pc:chgData name="Sienna MacArthur-Beadle" userId="c0fcf8d4-eba9-46a6-b62d-44ef6eaddef3" providerId="ADAL" clId="{83407B4B-32AE-4B75-BBC6-71A917FCED26}" dt="2025-07-14T23:32:54.704" v="9"/>
        <pc:sldMkLst>
          <pc:docMk/>
          <pc:sldMk cId="471552097" sldId="263"/>
        </pc:sldMkLst>
      </pc:sldChg>
      <pc:sldChg chg="modAnim">
        <pc:chgData name="Sienna MacArthur-Beadle" userId="c0fcf8d4-eba9-46a6-b62d-44ef6eaddef3" providerId="ADAL" clId="{83407B4B-32AE-4B75-BBC6-71A917FCED26}" dt="2025-07-14T23:39:13.761" v="195"/>
        <pc:sldMkLst>
          <pc:docMk/>
          <pc:sldMk cId="2965966960" sldId="299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Image Placeholder 3">
            <a:extLst>
              <a:ext uri="{FF2B5EF4-FFF2-40B4-BE49-F238E27FC236}">
                <a16:creationId xmlns:a16="http://schemas.microsoft.com/office/drawing/2014/main" id="{BD929F6D-A7FF-7AF1-E0FF-01466AC3864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1911" y="499896"/>
            <a:ext cx="6670675" cy="3752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endParaRPr lang="en-NZ"/>
          </a:p>
        </p:txBody>
      </p:sp>
      <p:sp>
        <p:nvSpPr>
          <p:cNvPr id="13" name="Notes Placeholder 4">
            <a:extLst>
              <a:ext uri="{FF2B5EF4-FFF2-40B4-BE49-F238E27FC236}">
                <a16:creationId xmlns:a16="http://schemas.microsoft.com/office/drawing/2014/main" id="{3B9D927E-8D61-A0E2-152B-8B61855AF43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911" y="4390299"/>
            <a:ext cx="6670675" cy="4789796"/>
          </a:xfrm>
          <a:prstGeom prst="rect">
            <a:avLst/>
          </a:prstGeom>
        </p:spPr>
        <p:txBody>
          <a:bodyPr vert="horz" lIns="99075" tIns="49538" rIns="99075" bIns="49538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F6904021-C336-70A2-6DAD-8DF7F7CDD2C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234350" y="9440945"/>
            <a:ext cx="703827" cy="483449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fld id="{5413D079-EE78-4570-BDF8-3585D4799BBD}" type="slidenum">
              <a:rPr lang="en-NZ" smtClean="0"/>
              <a:pPr/>
              <a:t>‹#›</a:t>
            </a:fld>
            <a:endParaRPr lang="en-NZ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E35C3F3-095E-3122-312D-63AFE236F2BD}"/>
              </a:ext>
            </a:extLst>
          </p:cNvPr>
          <p:cNvSpPr txBox="1"/>
          <p:nvPr/>
        </p:nvSpPr>
        <p:spPr>
          <a:xfrm>
            <a:off x="581936" y="7008"/>
            <a:ext cx="5630627" cy="623264"/>
          </a:xfrm>
          <a:prstGeom prst="rect">
            <a:avLst/>
          </a:prstGeom>
          <a:noFill/>
        </p:spPr>
        <p:txBody>
          <a:bodyPr wrap="square" lIns="99075" tIns="49538" rIns="99075" bIns="49538" rtlCol="0">
            <a:spAutoFit/>
          </a:bodyPr>
          <a:lstStyle/>
          <a:p>
            <a:pPr marL="0" marR="0" lvl="0" indent="0" algn="ctr" defTabSz="9907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NZ" sz="1700" b="1"/>
              <a:t>School Visit Presentation for Students in Years 7 and 8</a:t>
            </a:r>
          </a:p>
          <a:p>
            <a:pPr algn="ctr"/>
            <a:endParaRPr lang="en-NZ" sz="1700" b="1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1035464C-2A80-5C7F-D79C-58EA01BF44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1220" y="9440945"/>
            <a:ext cx="1978932" cy="483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3751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0325" y="1025525"/>
            <a:ext cx="6673850" cy="3754438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258584" y="4965701"/>
            <a:ext cx="6277333" cy="4343492"/>
          </a:xfrm>
          <a:prstGeom prst="rect">
            <a:avLst/>
          </a:prstGeom>
        </p:spPr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224913" y="9265589"/>
            <a:ext cx="571874" cy="498294"/>
          </a:xfrm>
          <a:prstGeom prst="rect">
            <a:avLst/>
          </a:prstGeom>
        </p:spPr>
        <p:txBody>
          <a:bodyPr/>
          <a:lstStyle/>
          <a:p>
            <a:fld id="{11236CEA-7528-4869-9F78-30081A274260}" type="slidenum">
              <a:rPr lang="en-NZ" smtClean="0"/>
              <a:t>1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0016173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1913" y="500063"/>
            <a:ext cx="6670675" cy="37528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01F3EA-62FE-400D-8682-17FE3B5C25C9}" type="slidenum">
              <a:rPr lang="en-NZ" smtClean="0"/>
              <a:t>10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6561503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0325" y="1025525"/>
            <a:ext cx="6673850" cy="3754438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258584" y="4965701"/>
            <a:ext cx="6277333" cy="4343492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NZ">
                <a:highlight>
                  <a:srgbClr val="00FFFF"/>
                </a:highlight>
              </a:rPr>
              <a:t>Location pin is off-screen to right of NZ map. Optional: Move pin to location of school you are visiting.</a:t>
            </a:r>
          </a:p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224913" y="9265589"/>
            <a:ext cx="571874" cy="498294"/>
          </a:xfrm>
          <a:prstGeom prst="rect">
            <a:avLst/>
          </a:prstGeom>
        </p:spPr>
        <p:txBody>
          <a:bodyPr/>
          <a:lstStyle/>
          <a:p>
            <a:fld id="{11236CEA-7528-4869-9F78-30081A274260}" type="slidenum">
              <a:rPr lang="en-NZ" smtClean="0"/>
              <a:t>2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2035830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0325" y="1025525"/>
            <a:ext cx="6673850" cy="3754438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258584" y="4965701"/>
            <a:ext cx="6277333" cy="4343492"/>
          </a:xfrm>
          <a:prstGeom prst="rect">
            <a:avLst/>
          </a:prstGeom>
        </p:spPr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224913" y="9265589"/>
            <a:ext cx="571874" cy="498294"/>
          </a:xfrm>
          <a:prstGeom prst="rect">
            <a:avLst/>
          </a:prstGeom>
        </p:spPr>
        <p:txBody>
          <a:bodyPr/>
          <a:lstStyle/>
          <a:p>
            <a:fld id="{11236CEA-7528-4869-9F78-30081A274260}" type="slidenum">
              <a:rPr lang="en-NZ" smtClean="0"/>
              <a:t>3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2937891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0325" y="1025525"/>
            <a:ext cx="6673850" cy="3754438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258584" y="4965701"/>
            <a:ext cx="6277333" cy="4343492"/>
          </a:xfrm>
          <a:prstGeom prst="rect">
            <a:avLst/>
          </a:prstGeom>
        </p:spPr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224913" y="9265589"/>
            <a:ext cx="571874" cy="498294"/>
          </a:xfrm>
          <a:prstGeom prst="rect">
            <a:avLst/>
          </a:prstGeom>
        </p:spPr>
        <p:txBody>
          <a:bodyPr/>
          <a:lstStyle/>
          <a:p>
            <a:fld id="{11236CEA-7528-4869-9F78-30081A274260}" type="slidenum">
              <a:rPr lang="en-NZ" smtClean="0"/>
              <a:t>4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3064853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0325" y="1025525"/>
            <a:ext cx="6673850" cy="3754438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258584" y="4965701"/>
            <a:ext cx="6277333" cy="4343492"/>
          </a:xfrm>
          <a:prstGeom prst="rect">
            <a:avLst/>
          </a:prstGeom>
        </p:spPr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224913" y="9265589"/>
            <a:ext cx="571874" cy="498294"/>
          </a:xfrm>
          <a:prstGeom prst="rect">
            <a:avLst/>
          </a:prstGeom>
        </p:spPr>
        <p:txBody>
          <a:bodyPr/>
          <a:lstStyle/>
          <a:p>
            <a:fld id="{11236CEA-7528-4869-9F78-30081A274260}" type="slidenum">
              <a:rPr lang="en-NZ" smtClean="0"/>
              <a:t>5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906375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0325" y="1025525"/>
            <a:ext cx="6673850" cy="3754438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258584" y="4965701"/>
            <a:ext cx="6277333" cy="4343492"/>
          </a:xfrm>
          <a:prstGeom prst="rect">
            <a:avLst/>
          </a:prstGeom>
        </p:spPr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224913" y="9265589"/>
            <a:ext cx="571874" cy="498294"/>
          </a:xfrm>
          <a:prstGeom prst="rect">
            <a:avLst/>
          </a:prstGeom>
        </p:spPr>
        <p:txBody>
          <a:bodyPr/>
          <a:lstStyle/>
          <a:p>
            <a:fld id="{11236CEA-7528-4869-9F78-30081A274260}" type="slidenum">
              <a:rPr lang="en-NZ" smtClean="0"/>
              <a:t>6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5065381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0325" y="1025525"/>
            <a:ext cx="6673850" cy="3754438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258584" y="4965701"/>
            <a:ext cx="6277333" cy="4343492"/>
          </a:xfrm>
          <a:prstGeom prst="rect">
            <a:avLst/>
          </a:prstGeom>
        </p:spPr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224913" y="9265589"/>
            <a:ext cx="571874" cy="498294"/>
          </a:xfrm>
          <a:prstGeom prst="rect">
            <a:avLst/>
          </a:prstGeom>
        </p:spPr>
        <p:txBody>
          <a:bodyPr/>
          <a:lstStyle/>
          <a:p>
            <a:fld id="{11236CEA-7528-4869-9F78-30081A274260}" type="slidenum">
              <a:rPr lang="en-NZ" smtClean="0"/>
              <a:t>7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627887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1913" y="500063"/>
            <a:ext cx="6670675" cy="37528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13D079-EE78-4570-BDF8-3585D4799BBD}" type="slidenum">
              <a:rPr lang="en-NZ" smtClean="0"/>
              <a:pPr/>
              <a:t>8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4046487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0325" y="1025525"/>
            <a:ext cx="6673850" cy="3754438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258584" y="4965701"/>
            <a:ext cx="6277333" cy="4343492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NZ">
                <a:highlight>
                  <a:srgbClr val="00FFFF"/>
                </a:highlight>
              </a:rPr>
              <a:t>VIDEO WILL PLAY AUTOMATICALLY.</a:t>
            </a:r>
          </a:p>
          <a:p>
            <a:pPr>
              <a:defRPr/>
            </a:pPr>
            <a:r>
              <a:rPr lang="en-NZ" i="1">
                <a:highlight>
                  <a:srgbClr val="00FFFF"/>
                </a:highlight>
              </a:rPr>
              <a:t>Note: Please always ensure the video is shared with the school principal or other appropriate person for approval, prior to showing to students.</a:t>
            </a:r>
            <a:endParaRPr lang="en-NZ"/>
          </a:p>
          <a:p>
            <a:pPr>
              <a:defRPr/>
            </a:pPr>
            <a:endParaRPr lang="en-NZ">
              <a:highlight>
                <a:srgbClr val="00FFFF"/>
              </a:highlight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NZ"/>
              <a:t>Link to video ‘Stay safe around level crossings: take a look from the train driver’s perspective’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NZ"/>
              <a:t>https://www.youtube.com/watch?v=qIuziXTkAkA&amp;list=PLmPgqniukFiOc5guO8AwxiHCw-81vZ2lN&amp;index=3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224913" y="9265589"/>
            <a:ext cx="571874" cy="498294"/>
          </a:xfrm>
          <a:prstGeom prst="rect">
            <a:avLst/>
          </a:prstGeom>
        </p:spPr>
        <p:txBody>
          <a:bodyPr/>
          <a:lstStyle/>
          <a:p>
            <a:fld id="{11236CEA-7528-4869-9F78-30081A274260}" type="slidenum">
              <a:rPr lang="en-NZ" smtClean="0"/>
              <a:t>9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8094391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openxmlformats.org/officeDocument/2006/relationships/image" Target="../media/image5.gi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.png"/><Relationship Id="rId4" Type="http://schemas.microsoft.com/office/2007/relationships/hdphoto" Target="../media/hdphoto1.wdp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78D35CBC-5C63-AECA-8F21-C0C89EBFD0C5}"/>
              </a:ext>
            </a:extLst>
          </p:cNvPr>
          <p:cNvSpPr/>
          <p:nvPr userDrawn="1"/>
        </p:nvSpPr>
        <p:spPr>
          <a:xfrm>
            <a:off x="0" y="0"/>
            <a:ext cx="12192000" cy="6893560"/>
          </a:xfrm>
          <a:prstGeom prst="rect">
            <a:avLst/>
          </a:prstGeom>
          <a:gradFill flip="none" rotWithShape="1">
            <a:gsLst>
              <a:gs pos="0">
                <a:srgbClr val="EAF2FA"/>
              </a:gs>
              <a:gs pos="40000">
                <a:schemeClr val="accent5">
                  <a:lumMod val="20000"/>
                  <a:lumOff val="80000"/>
                </a:schemeClr>
              </a:gs>
              <a:gs pos="63000">
                <a:srgbClr val="9AD3EA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 sz="1800"/>
          </a:p>
        </p:txBody>
      </p:sp>
      <p:pic>
        <p:nvPicPr>
          <p:cNvPr id="24" name="Picture 23" descr="A cartoon face with a black background&#10;&#10;Description automatically generated">
            <a:extLst>
              <a:ext uri="{FF2B5EF4-FFF2-40B4-BE49-F238E27FC236}">
                <a16:creationId xmlns:a16="http://schemas.microsoft.com/office/drawing/2014/main" id="{4167B139-6B31-C372-1619-F4BD3DF29C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612"/>
                    </a14:imgEffect>
                    <a14:imgEffect>
                      <a14:saturation sat="103000"/>
                    </a14:imgEffect>
                    <a14:imgEffect>
                      <a14:brightnessContrast bright="9000" contras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6" r="414"/>
          <a:stretch/>
        </p:blipFill>
        <p:spPr>
          <a:xfrm>
            <a:off x="0" y="-88443"/>
            <a:ext cx="12192000" cy="6196515"/>
          </a:xfrm>
          <a:prstGeom prst="rect">
            <a:avLst/>
          </a:prstGeom>
        </p:spPr>
      </p:pic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C9B1934-EC8B-EF7F-E459-2AE255C13A9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206626" y="824256"/>
            <a:ext cx="5535585" cy="112871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5pPr marL="1828800" indent="0">
              <a:buNone/>
              <a:defRPr/>
            </a:lvl5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Rounded MT Bold" panose="020F0704030504030204" pitchFamily="34" charset="0"/>
                <a:ea typeface="+mn-ea"/>
                <a:cs typeface="Arial Bold" panose="020B0704020202020204" pitchFamily="34" charset="0"/>
              </a:rPr>
              <a:t>SCHOOL NAME</a:t>
            </a:r>
          </a:p>
          <a:p>
            <a:pPr lvl="4"/>
            <a:endParaRPr lang="en-NZ"/>
          </a:p>
        </p:txBody>
      </p:sp>
      <p:sp>
        <p:nvSpPr>
          <p:cNvPr id="26" name="Picture Placeholder 23">
            <a:extLst>
              <a:ext uri="{FF2B5EF4-FFF2-40B4-BE49-F238E27FC236}">
                <a16:creationId xmlns:a16="http://schemas.microsoft.com/office/drawing/2014/main" id="{F47A0C47-BB17-DA31-3B82-1585D8F882D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308991" y="626535"/>
            <a:ext cx="1744367" cy="156132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>
                <a:highlight>
                  <a:srgbClr val="FFFF00"/>
                </a:highlight>
              </a:defRPr>
            </a:lvl1pPr>
          </a:lstStyle>
          <a:p>
            <a:r>
              <a:rPr lang="en-NZ"/>
              <a:t>SCHOOL LOGO PICTURE</a:t>
            </a:r>
          </a:p>
        </p:txBody>
      </p:sp>
      <p:pic>
        <p:nvPicPr>
          <p:cNvPr id="27" name="Picture 26" descr="A white cloud in a black background&#10;&#10;Description automatically generated with low confidence">
            <a:extLst>
              <a:ext uri="{FF2B5EF4-FFF2-40B4-BE49-F238E27FC236}">
                <a16:creationId xmlns:a16="http://schemas.microsoft.com/office/drawing/2014/main" id="{8FCA84EF-04BD-910F-B510-4942F43749A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6019" y="1641180"/>
            <a:ext cx="1269276" cy="525842"/>
          </a:xfrm>
          <a:prstGeom prst="rect">
            <a:avLst/>
          </a:prstGeom>
          <a:effectLst>
            <a:innerShdw blurRad="114300">
              <a:schemeClr val="accent5">
                <a:lumMod val="40000"/>
                <a:lumOff val="60000"/>
              </a:schemeClr>
            </a:innerShdw>
          </a:effectLst>
        </p:spPr>
      </p:pic>
      <p:pic>
        <p:nvPicPr>
          <p:cNvPr id="28" name="Picture 27" descr="A white cloud in a black background&#10;&#10;Description automatically generated with low confidence">
            <a:extLst>
              <a:ext uri="{FF2B5EF4-FFF2-40B4-BE49-F238E27FC236}">
                <a16:creationId xmlns:a16="http://schemas.microsoft.com/office/drawing/2014/main" id="{07281308-CC72-A0C7-FAF0-3AE29302335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684358" y="896577"/>
            <a:ext cx="1228719" cy="598161"/>
          </a:xfrm>
          <a:prstGeom prst="rect">
            <a:avLst/>
          </a:prstGeom>
          <a:effectLst>
            <a:innerShdw blurRad="114300">
              <a:schemeClr val="accent5">
                <a:lumMod val="40000"/>
                <a:lumOff val="60000"/>
              </a:schemeClr>
            </a:innerShdw>
          </a:effectLst>
        </p:spPr>
      </p:pic>
      <p:pic>
        <p:nvPicPr>
          <p:cNvPr id="29" name="Picture 28" descr="A white cloud in a black background&#10;&#10;Description automatically generated with low confidence">
            <a:extLst>
              <a:ext uri="{FF2B5EF4-FFF2-40B4-BE49-F238E27FC236}">
                <a16:creationId xmlns:a16="http://schemas.microsoft.com/office/drawing/2014/main" id="{2401794C-D028-7A5A-9617-BCC8086E5A1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325967" y="3166079"/>
            <a:ext cx="1269276" cy="525842"/>
          </a:xfrm>
          <a:prstGeom prst="rect">
            <a:avLst/>
          </a:prstGeom>
          <a:effectLst>
            <a:innerShdw blurRad="114300">
              <a:schemeClr val="accent5">
                <a:lumMod val="60000"/>
                <a:lumOff val="40000"/>
              </a:schemeClr>
            </a:innerShdw>
          </a:effectLst>
        </p:spPr>
      </p:pic>
      <p:grpSp>
        <p:nvGrpSpPr>
          <p:cNvPr id="30" name="Group 29">
            <a:extLst>
              <a:ext uri="{FF2B5EF4-FFF2-40B4-BE49-F238E27FC236}">
                <a16:creationId xmlns:a16="http://schemas.microsoft.com/office/drawing/2014/main" id="{D566EBD8-9790-395B-3C27-31E4A060261D}"/>
              </a:ext>
            </a:extLst>
          </p:cNvPr>
          <p:cNvGrpSpPr/>
          <p:nvPr userDrawn="1"/>
        </p:nvGrpSpPr>
        <p:grpSpPr>
          <a:xfrm>
            <a:off x="763393" y="731207"/>
            <a:ext cx="1002995" cy="1002995"/>
            <a:chOff x="763392" y="731205"/>
            <a:chExt cx="1002995" cy="1002995"/>
          </a:xfrm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F3479C11-F7F1-67A6-6A43-6B63758BD79D}"/>
                </a:ext>
              </a:extLst>
            </p:cNvPr>
            <p:cNvSpPr/>
            <p:nvPr userDrawn="1"/>
          </p:nvSpPr>
          <p:spPr>
            <a:xfrm>
              <a:off x="763392" y="731205"/>
              <a:ext cx="1002995" cy="100299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glow rad="762000">
                <a:schemeClr val="bg1"/>
              </a:glow>
              <a:softEdge rad="76200"/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sz="1800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EA671318-EEC9-FAA5-0727-F452BDD9E64A}"/>
                </a:ext>
              </a:extLst>
            </p:cNvPr>
            <p:cNvSpPr/>
            <p:nvPr userDrawn="1"/>
          </p:nvSpPr>
          <p:spPr>
            <a:xfrm>
              <a:off x="928762" y="896575"/>
              <a:ext cx="672257" cy="672257"/>
            </a:xfrm>
            <a:prstGeom prst="ellipse">
              <a:avLst/>
            </a:prstGeom>
            <a:gradFill flip="none" rotWithShape="1">
              <a:gsLst>
                <a:gs pos="4000">
                  <a:srgbClr val="FFF2C9"/>
                </a:gs>
                <a:gs pos="89000">
                  <a:schemeClr val="accent4"/>
                </a:gs>
                <a:gs pos="40000">
                  <a:srgbClr val="FFE08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glow rad="635000">
                <a:schemeClr val="accent4">
                  <a:satMod val="175000"/>
                  <a:alpha val="40000"/>
                </a:schemeClr>
              </a:glow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sz="1800"/>
            </a:p>
          </p:txBody>
        </p:sp>
      </p:grpSp>
      <p:sp>
        <p:nvSpPr>
          <p:cNvPr id="33" name="Rectangle 32">
            <a:extLst>
              <a:ext uri="{FF2B5EF4-FFF2-40B4-BE49-F238E27FC236}">
                <a16:creationId xmlns:a16="http://schemas.microsoft.com/office/drawing/2014/main" id="{8E29DB88-F1B6-790F-F279-1571DF103BB6}"/>
              </a:ext>
            </a:extLst>
          </p:cNvPr>
          <p:cNvSpPr/>
          <p:nvPr userDrawn="1"/>
        </p:nvSpPr>
        <p:spPr>
          <a:xfrm>
            <a:off x="0" y="6034889"/>
            <a:ext cx="12192000" cy="858673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 sz="1800"/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D0B3CA1E-0A68-F0DA-CC1F-57EAD3AB77A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02" t="9609" r="32512" b="10801"/>
          <a:stretch/>
        </p:blipFill>
        <p:spPr>
          <a:xfrm>
            <a:off x="4684762" y="2768508"/>
            <a:ext cx="1269276" cy="2989964"/>
          </a:xfrm>
          <a:prstGeom prst="rect">
            <a:avLst/>
          </a:prstGeom>
          <a:effectLst>
            <a:glow rad="63500">
              <a:schemeClr val="bg1"/>
            </a:glow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12F816EE-45EA-659A-2797-8CFC117C563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60" t="12449" r="29371" b="10158"/>
          <a:stretch/>
        </p:blipFill>
        <p:spPr>
          <a:xfrm flipH="1">
            <a:off x="6237964" y="2833396"/>
            <a:ext cx="1472907" cy="2925076"/>
          </a:xfrm>
          <a:prstGeom prst="rect">
            <a:avLst/>
          </a:prstGeom>
          <a:effectLst>
            <a:glow rad="63500">
              <a:schemeClr val="bg1"/>
            </a:glow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0BBA19A5-8B9B-26C7-0816-D07C4121BD23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1954" y="6294728"/>
            <a:ext cx="1848327" cy="393239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3995A579-4E2E-B27D-0B27-FD936735D720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71208" y="6267605"/>
            <a:ext cx="1308840" cy="393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150312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repeatCount="indefinite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.0013 0.07245 L 0.0013 0.01875 L 0.0013 0.07245 Z " pathEditMode="relative" rAng="0" ptsTypes="AAA">
                                      <p:cBhvr>
                                        <p:cTn id="6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68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repeatCount="indefinite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0131 0.07245 L 0.00131 0.01875 L 0.00131 0.07245 Z " pathEditMode="relative" rAng="0" ptsTypes="AAA">
                                      <p:cBhvr>
                                        <p:cTn id="8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685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51 -0.00047 L 0.01524 -0.00047 L -0.01797 -0.00047 L -0.00351 -0.00047 Z " pathEditMode="relative" rAng="0" ptsTypes="AAAA">
                                      <p:cBhvr>
                                        <p:cTn id="10" dur="2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51 -0.00047 L 0.01524 -0.00047 L -0.01797 -0.00047 L -0.00351 -0.00047 Z " pathEditMode="relative" rAng="0" ptsTypes="AAAA">
                                      <p:cBhvr>
                                        <p:cTn id="12" dur="2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" y="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52 -0.00046 L 0.01523 -0.00046 L -0.01797 -0.00046 L -0.00352 -0.00046 Z " pathEditMode="relative" rAng="0" ptsTypes="AAAA">
                                      <p:cBhvr>
                                        <p:cTn id="14" dur="2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0496242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Object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B5B8072-557F-2A0E-512D-4A875D20BE75}"/>
              </a:ext>
            </a:extLst>
          </p:cNvPr>
          <p:cNvSpPr/>
          <p:nvPr userDrawn="1"/>
        </p:nvSpPr>
        <p:spPr>
          <a:xfrm>
            <a:off x="0" y="-1"/>
            <a:ext cx="12192000" cy="5128181"/>
          </a:xfrm>
          <a:prstGeom prst="rect">
            <a:avLst/>
          </a:prstGeom>
          <a:gradFill flip="none" rotWithShape="1">
            <a:gsLst>
              <a:gs pos="0">
                <a:srgbClr val="D4E5F4"/>
              </a:gs>
              <a:gs pos="100000">
                <a:srgbClr val="9AD3EA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 sz="1800"/>
          </a:p>
        </p:txBody>
      </p:sp>
      <p:pic>
        <p:nvPicPr>
          <p:cNvPr id="4" name="Picture 3" descr="A white cloud in a black background&#10;&#10;Description automatically generated with low confidence">
            <a:extLst>
              <a:ext uri="{FF2B5EF4-FFF2-40B4-BE49-F238E27FC236}">
                <a16:creationId xmlns:a16="http://schemas.microsoft.com/office/drawing/2014/main" id="{E1260CFA-AB2D-93BC-501D-E9E3F4451D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346863" y="370733"/>
            <a:ext cx="1269276" cy="525842"/>
          </a:xfrm>
          <a:prstGeom prst="rect">
            <a:avLst/>
          </a:prstGeom>
          <a:effectLst>
            <a:innerShdw blurRad="114300">
              <a:schemeClr val="accent5">
                <a:lumMod val="60000"/>
                <a:lumOff val="40000"/>
              </a:schemeClr>
            </a:innerShdw>
          </a:effectLst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2FC274C3-5F15-CA6B-4B4B-08C0BB79B990}"/>
              </a:ext>
            </a:extLst>
          </p:cNvPr>
          <p:cNvGrpSpPr/>
          <p:nvPr userDrawn="1"/>
        </p:nvGrpSpPr>
        <p:grpSpPr>
          <a:xfrm>
            <a:off x="0" y="2416901"/>
            <a:ext cx="12192000" cy="3843955"/>
            <a:chOff x="-160666" y="2818552"/>
            <a:chExt cx="12192000" cy="3843955"/>
          </a:xfrm>
        </p:grpSpPr>
        <p:pic>
          <p:nvPicPr>
            <p:cNvPr id="9" name="Picture 8" descr="A cartoon face with a black background&#10;&#10;Description automatically generated">
              <a:extLst>
                <a:ext uri="{FF2B5EF4-FFF2-40B4-BE49-F238E27FC236}">
                  <a16:creationId xmlns:a16="http://schemas.microsoft.com/office/drawing/2014/main" id="{BAFF7813-C301-E799-1484-A7FA4704BBB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>
              <a:alphaModFix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colorTemperature colorTemp="5612"/>
                      </a14:imgEffect>
                      <a14:imgEffect>
                        <a14:saturation sat="103000"/>
                      </a14:imgEffect>
                      <a14:imgEffect>
                        <a14:brightnessContrast bright="100000" contrast="1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86" t="37966" r="414"/>
            <a:stretch/>
          </p:blipFill>
          <p:spPr>
            <a:xfrm>
              <a:off x="-160666" y="2818552"/>
              <a:ext cx="12192000" cy="3843955"/>
            </a:xfrm>
            <a:prstGeom prst="rect">
              <a:avLst/>
            </a:prstGeom>
          </p:spPr>
        </p:pic>
        <p:pic>
          <p:nvPicPr>
            <p:cNvPr id="10" name="Picture 9" descr="A cartoon face with a black background&#10;&#10;Description automatically generated">
              <a:extLst>
                <a:ext uri="{FF2B5EF4-FFF2-40B4-BE49-F238E27FC236}">
                  <a16:creationId xmlns:a16="http://schemas.microsoft.com/office/drawing/2014/main" id="{0CBA7ADE-4F70-F3D5-1876-02ECE4BA12C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>
              <a:alphaModFix amt="78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colorTemperature colorTemp="5612"/>
                      </a14:imgEffect>
                      <a14:imgEffect>
                        <a14:saturation sat="103000"/>
                      </a14:imgEffect>
                      <a14:imgEffect>
                        <a14:brightnessContrast bright="9000" contrast="1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86" t="37966" r="414"/>
            <a:stretch/>
          </p:blipFill>
          <p:spPr>
            <a:xfrm>
              <a:off x="-160666" y="2818552"/>
              <a:ext cx="12192000" cy="3843955"/>
            </a:xfrm>
            <a:prstGeom prst="rect">
              <a:avLst/>
            </a:prstGeom>
          </p:spPr>
        </p:pic>
      </p:grp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1EDC03B4-FC31-3938-0856-581285958E84}"/>
              </a:ext>
            </a:extLst>
          </p:cNvPr>
          <p:cNvSpPr/>
          <p:nvPr userDrawn="1"/>
        </p:nvSpPr>
        <p:spPr>
          <a:xfrm>
            <a:off x="400051" y="731207"/>
            <a:ext cx="11353799" cy="5128180"/>
          </a:xfrm>
          <a:prstGeom prst="roundRect">
            <a:avLst>
              <a:gd name="adj" fmla="val 32532"/>
            </a:avLst>
          </a:prstGeom>
          <a:solidFill>
            <a:schemeClr val="bg1">
              <a:alpha val="70000"/>
            </a:schemeClr>
          </a:solid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 sz="1800"/>
          </a:p>
        </p:txBody>
      </p:sp>
      <p:pic>
        <p:nvPicPr>
          <p:cNvPr id="12" name="Picture 11" descr="A white cloud in a black background&#10;&#10;Description automatically generated with low confidence">
            <a:extLst>
              <a:ext uri="{FF2B5EF4-FFF2-40B4-BE49-F238E27FC236}">
                <a16:creationId xmlns:a16="http://schemas.microsoft.com/office/drawing/2014/main" id="{98ADA74B-906D-0511-4994-E6E885FF25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774811" y="1651869"/>
            <a:ext cx="1269276" cy="525842"/>
          </a:xfrm>
          <a:prstGeom prst="rect">
            <a:avLst/>
          </a:prstGeom>
          <a:effectLst>
            <a:innerShdw blurRad="114300">
              <a:schemeClr val="accent5">
                <a:lumMod val="60000"/>
                <a:lumOff val="40000"/>
              </a:schemeClr>
            </a:innerShdw>
          </a:effectLst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6E8A65A8-1DD3-C8B3-8438-5F55C6CA1333}"/>
              </a:ext>
            </a:extLst>
          </p:cNvPr>
          <p:cNvSpPr/>
          <p:nvPr userDrawn="1"/>
        </p:nvSpPr>
        <p:spPr>
          <a:xfrm>
            <a:off x="0" y="6230473"/>
            <a:ext cx="12192000" cy="663089"/>
          </a:xfrm>
          <a:prstGeom prst="rect">
            <a:avLst/>
          </a:prstGeom>
          <a:gradFill flip="none" rotWithShape="1">
            <a:gsLst>
              <a:gs pos="0">
                <a:srgbClr val="CBEF69"/>
              </a:gs>
              <a:gs pos="84000">
                <a:srgbClr val="92D05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 sz="1800"/>
          </a:p>
        </p:txBody>
      </p:sp>
    </p:spTree>
    <p:extLst>
      <p:ext uri="{BB962C8B-B14F-4D97-AF65-F5344CB8AC3E}">
        <p14:creationId xmlns:p14="http://schemas.microsoft.com/office/powerpoint/2010/main" val="315607879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51 -0.00046 L 0.01524 -0.00046 L -0.01797 -0.00046 L -0.00351 -0.00046 Z " pathEditMode="relative" rAng="0" ptsTypes="AAAA">
                                      <p:cBhvr>
                                        <p:cTn id="6" dur="2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52 -0.00047 L 0.01523 -0.00047 L -0.01797 -0.00047 L -0.00352 -0.00047 Z " pathEditMode="relative" rAng="0" ptsTypes="AAAA">
                                      <p:cBhvr>
                                        <p:cTn id="8" dur="2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827EDC-A803-CB01-0F7F-DAD6A1C601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35B7F9-C537-BBA3-CDF6-1BD5E48E28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9A1E89-3009-5EDD-695A-D9871D3A7D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6AA78-CCFA-44E8-ABBE-6729217871D3}" type="datetimeFigureOut">
              <a:rPr lang="en-NZ" smtClean="0"/>
              <a:t>10/02/2026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1ABBF6-AA7F-9CD5-5C11-0FA787A45B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96DDBE-CD44-80CA-01FC-C8385209DD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02E8C-9766-4A1A-93EA-E16E60C4F249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9727145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/>
    </mc:Choice>
    <mc:Fallback>
      <p:transition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t>2/10/2026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6082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6" r:id="rId2"/>
    <p:sldLayoutId id="2147483653" r:id="rId3"/>
    <p:sldLayoutId id="2147483687" r:id="rId4"/>
  </p:sldLayoutIdLst>
  <mc:AlternateContent xmlns:mc="http://schemas.openxmlformats.org/markup-compatibility/2006">
    <mc:Choice xmlns:p159="http://schemas.microsoft.com/office/powerpoint/2015/09/main" Requires="p159">
      <p:transition spd="slow">
        <p159:morph option="byObject"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ctr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5400" kern="1200">
          <a:solidFill>
            <a:schemeClr val="tx1"/>
          </a:solidFill>
          <a:latin typeface="Arial Rounded MT Bold" panose="020F070403050403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legislation.govt.nz/regulation/public/1999/0099/latest/whole.html#DLM280158" TargetMode="External"/><Relationship Id="rId3" Type="http://schemas.openxmlformats.org/officeDocument/2006/relationships/image" Target="../media/image9.png"/><Relationship Id="rId7" Type="http://schemas.openxmlformats.org/officeDocument/2006/relationships/hyperlink" Target="https://www.legislation.govt.nz/regulation/public/1999/0099/latest/whole.html#DLM280110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www.legislation.govt.nz/act/public/2005/0037/latest/DLM342687.html" TargetMode="External"/><Relationship Id="rId5" Type="http://schemas.openxmlformats.org/officeDocument/2006/relationships/hyperlink" Target="https://www.legislation.govt.nz/act/public/2005/0037/latest/DLM342657.html" TargetMode="External"/><Relationship Id="rId4" Type="http://schemas.openxmlformats.org/officeDocument/2006/relationships/hyperlink" Target="https://www.legislation.govt.nz/act/public/2005/0037/latest/whole.html#DLM342687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8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19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openxmlformats.org/officeDocument/2006/relationships/image" Target="../media/image18.png"/><Relationship Id="rId5" Type="http://schemas.openxmlformats.org/officeDocument/2006/relationships/image" Target="../media/image13.jpeg"/><Relationship Id="rId10" Type="http://schemas.openxmlformats.org/officeDocument/2006/relationships/image" Target="../media/image17.png"/><Relationship Id="rId4" Type="http://schemas.openxmlformats.org/officeDocument/2006/relationships/image" Target="../media/image12.png"/><Relationship Id="rId9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11" Type="http://schemas.microsoft.com/office/2007/relationships/hdphoto" Target="../media/hdphoto4.wdp"/><Relationship Id="rId5" Type="http://schemas.openxmlformats.org/officeDocument/2006/relationships/image" Target="../media/image22.jpeg"/><Relationship Id="rId10" Type="http://schemas.openxmlformats.org/officeDocument/2006/relationships/image" Target="../media/image26.png"/><Relationship Id="rId4" Type="http://schemas.openxmlformats.org/officeDocument/2006/relationships/image" Target="../media/image21.png"/><Relationship Id="rId9" Type="http://schemas.microsoft.com/office/2007/relationships/hdphoto" Target="../media/hdphoto3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qIuziXTkAkA?list=PLmPgqniukFiOc5guO8AwxiHCw-81vZ2lN" TargetMode="External"/><Relationship Id="rId5" Type="http://schemas.openxmlformats.org/officeDocument/2006/relationships/image" Target="../media/image46.jpeg"/><Relationship Id="rId4" Type="http://schemas.openxmlformats.org/officeDocument/2006/relationships/image" Target="../media/image5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0A2A948-5555-7C6B-B804-9C5302B0EC89}"/>
              </a:ext>
            </a:extLst>
          </p:cNvPr>
          <p:cNvSpPr/>
          <p:nvPr/>
        </p:nvSpPr>
        <p:spPr>
          <a:xfrm>
            <a:off x="0" y="1"/>
            <a:ext cx="12192000" cy="3221844"/>
          </a:xfrm>
          <a:prstGeom prst="rect">
            <a:avLst/>
          </a:prstGeom>
          <a:gradFill>
            <a:gsLst>
              <a:gs pos="100000">
                <a:srgbClr val="D4EEF8"/>
              </a:gs>
              <a:gs pos="48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AD9A04E-B51E-9F4C-A672-FDA989E05EF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535" b="5595"/>
          <a:stretch/>
        </p:blipFill>
        <p:spPr>
          <a:xfrm>
            <a:off x="0" y="3221844"/>
            <a:ext cx="12192000" cy="3015476"/>
          </a:xfrm>
          <a:prstGeom prst="rect">
            <a:avLst/>
          </a:prstGeom>
        </p:spPr>
      </p:pic>
      <p:pic>
        <p:nvPicPr>
          <p:cNvPr id="6" name="Picture 5" descr="A black and grey logo&#10;&#10;AI-generated content may be incorrect.">
            <a:extLst>
              <a:ext uri="{FF2B5EF4-FFF2-40B4-BE49-F238E27FC236}">
                <a16:creationId xmlns:a16="http://schemas.microsoft.com/office/drawing/2014/main" id="{018DC901-D6D5-C24C-C37D-54213DE1F3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0554" y="6402354"/>
            <a:ext cx="1477284" cy="304679"/>
          </a:xfrm>
          <a:prstGeom prst="rect">
            <a:avLst/>
          </a:prstGeom>
        </p:spPr>
      </p:pic>
      <p:pic>
        <p:nvPicPr>
          <p:cNvPr id="8" name="Picture 7" descr="A green and black text&#10;&#10;AI-generated content may be incorrect.">
            <a:extLst>
              <a:ext uri="{FF2B5EF4-FFF2-40B4-BE49-F238E27FC236}">
                <a16:creationId xmlns:a16="http://schemas.microsoft.com/office/drawing/2014/main" id="{987419ED-A6CA-1FC2-8240-AE0B826C5A5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5478" y="6402355"/>
            <a:ext cx="1014081" cy="30467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D4D3CF5-A110-EB6E-D076-7CCC103AA71B}"/>
              </a:ext>
            </a:extLst>
          </p:cNvPr>
          <p:cNvSpPr txBox="1"/>
          <p:nvPr/>
        </p:nvSpPr>
        <p:spPr>
          <a:xfrm>
            <a:off x="1272487" y="1841837"/>
            <a:ext cx="964702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Z" sz="6000">
                <a:solidFill>
                  <a:srgbClr val="00A650"/>
                </a:solidFill>
                <a:latin typeface="Aptos ExtraBold" panose="020B0004020202020204" pitchFamily="34" charset="0"/>
              </a:rPr>
              <a:t>Let’s talk about rail safety</a:t>
            </a:r>
            <a:endParaRPr lang="en-NZ" sz="4400">
              <a:solidFill>
                <a:srgbClr val="00A650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CCD7E7B-91E7-E487-8D02-D30D815D3517}"/>
              </a:ext>
            </a:extLst>
          </p:cNvPr>
          <p:cNvGrpSpPr/>
          <p:nvPr/>
        </p:nvGrpSpPr>
        <p:grpSpPr>
          <a:xfrm>
            <a:off x="340334" y="13"/>
            <a:ext cx="486128" cy="729192"/>
            <a:chOff x="607199" y="12"/>
            <a:chExt cx="567690" cy="851535"/>
          </a:xfrm>
          <a:effectLst/>
        </p:grpSpPr>
        <p:sp>
          <p:nvSpPr>
            <p:cNvPr id="5" name="bg object 25">
              <a:extLst>
                <a:ext uri="{FF2B5EF4-FFF2-40B4-BE49-F238E27FC236}">
                  <a16:creationId xmlns:a16="http://schemas.microsoft.com/office/drawing/2014/main" id="{3B4CE6B3-3472-2DD8-6C9B-F8CFEDB59B3F}"/>
                </a:ext>
              </a:extLst>
            </p:cNvPr>
            <p:cNvSpPr/>
            <p:nvPr userDrawn="1"/>
          </p:nvSpPr>
          <p:spPr>
            <a:xfrm>
              <a:off x="607199" y="12"/>
              <a:ext cx="567690" cy="851535"/>
            </a:xfrm>
            <a:custGeom>
              <a:avLst/>
              <a:gdLst/>
              <a:ahLst/>
              <a:cxnLst/>
              <a:rect l="l" t="t" r="r" b="b"/>
              <a:pathLst>
                <a:path w="567690" h="851535">
                  <a:moveTo>
                    <a:pt x="567601" y="0"/>
                  </a:moveTo>
                  <a:lnTo>
                    <a:pt x="0" y="0"/>
                  </a:lnTo>
                  <a:lnTo>
                    <a:pt x="0" y="851382"/>
                  </a:lnTo>
                  <a:lnTo>
                    <a:pt x="567601" y="851382"/>
                  </a:lnTo>
                  <a:lnTo>
                    <a:pt x="567601" y="0"/>
                  </a:lnTo>
                  <a:close/>
                </a:path>
              </a:pathLst>
            </a:custGeom>
            <a:solidFill>
              <a:srgbClr val="F36F21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</a:endParaRPr>
            </a:p>
          </p:txBody>
        </p:sp>
        <p:sp>
          <p:nvSpPr>
            <p:cNvPr id="7" name="bg object 26">
              <a:extLst>
                <a:ext uri="{FF2B5EF4-FFF2-40B4-BE49-F238E27FC236}">
                  <a16:creationId xmlns:a16="http://schemas.microsoft.com/office/drawing/2014/main" id="{A22F7039-0274-C7D9-A6CB-CA24A9B489B0}"/>
                </a:ext>
              </a:extLst>
            </p:cNvPr>
            <p:cNvSpPr/>
            <p:nvPr userDrawn="1"/>
          </p:nvSpPr>
          <p:spPr>
            <a:xfrm>
              <a:off x="690943" y="382244"/>
              <a:ext cx="400685" cy="370840"/>
            </a:xfrm>
            <a:custGeom>
              <a:avLst/>
              <a:gdLst/>
              <a:ahLst/>
              <a:cxnLst/>
              <a:rect l="l" t="t" r="r" b="b"/>
              <a:pathLst>
                <a:path w="400684" h="370840">
                  <a:moveTo>
                    <a:pt x="144411" y="230073"/>
                  </a:moveTo>
                  <a:lnTo>
                    <a:pt x="29959" y="230073"/>
                  </a:lnTo>
                  <a:lnTo>
                    <a:pt x="22098" y="236880"/>
                  </a:lnTo>
                  <a:lnTo>
                    <a:pt x="14478" y="243852"/>
                  </a:lnTo>
                  <a:lnTo>
                    <a:pt x="7124" y="251040"/>
                  </a:lnTo>
                  <a:lnTo>
                    <a:pt x="0" y="258432"/>
                  </a:lnTo>
                  <a:lnTo>
                    <a:pt x="108953" y="258432"/>
                  </a:lnTo>
                  <a:lnTo>
                    <a:pt x="117386" y="250977"/>
                  </a:lnTo>
                  <a:lnTo>
                    <a:pt x="126111" y="243801"/>
                  </a:lnTo>
                  <a:lnTo>
                    <a:pt x="135128" y="236855"/>
                  </a:lnTo>
                  <a:lnTo>
                    <a:pt x="144411" y="230073"/>
                  </a:lnTo>
                  <a:close/>
                </a:path>
                <a:path w="400684" h="370840">
                  <a:moveTo>
                    <a:pt x="215328" y="183121"/>
                  </a:moveTo>
                  <a:lnTo>
                    <a:pt x="97447" y="183121"/>
                  </a:lnTo>
                  <a:lnTo>
                    <a:pt x="88442" y="188595"/>
                  </a:lnTo>
                  <a:lnTo>
                    <a:pt x="79717" y="194056"/>
                  </a:lnTo>
                  <a:lnTo>
                    <a:pt x="71247" y="199555"/>
                  </a:lnTo>
                  <a:lnTo>
                    <a:pt x="63030" y="205079"/>
                  </a:lnTo>
                  <a:lnTo>
                    <a:pt x="181673" y="205079"/>
                  </a:lnTo>
                  <a:lnTo>
                    <a:pt x="206692" y="188823"/>
                  </a:lnTo>
                  <a:lnTo>
                    <a:pt x="215328" y="183121"/>
                  </a:lnTo>
                  <a:close/>
                </a:path>
                <a:path w="400684" h="370840">
                  <a:moveTo>
                    <a:pt x="267804" y="145516"/>
                  </a:moveTo>
                  <a:lnTo>
                    <a:pt x="165442" y="145516"/>
                  </a:lnTo>
                  <a:lnTo>
                    <a:pt x="148412" y="154520"/>
                  </a:lnTo>
                  <a:lnTo>
                    <a:pt x="132194" y="163309"/>
                  </a:lnTo>
                  <a:lnTo>
                    <a:pt x="244094" y="163309"/>
                  </a:lnTo>
                  <a:lnTo>
                    <a:pt x="250990" y="158305"/>
                  </a:lnTo>
                  <a:lnTo>
                    <a:pt x="256730" y="154051"/>
                  </a:lnTo>
                  <a:lnTo>
                    <a:pt x="262331" y="149783"/>
                  </a:lnTo>
                  <a:lnTo>
                    <a:pt x="267804" y="145516"/>
                  </a:lnTo>
                  <a:close/>
                </a:path>
                <a:path w="400684" h="370840">
                  <a:moveTo>
                    <a:pt x="303568" y="115049"/>
                  </a:moveTo>
                  <a:lnTo>
                    <a:pt x="222148" y="115049"/>
                  </a:lnTo>
                  <a:lnTo>
                    <a:pt x="215709" y="118618"/>
                  </a:lnTo>
                  <a:lnTo>
                    <a:pt x="195745" y="129451"/>
                  </a:lnTo>
                  <a:lnTo>
                    <a:pt x="287388" y="129451"/>
                  </a:lnTo>
                  <a:lnTo>
                    <a:pt x="293027" y="124625"/>
                  </a:lnTo>
                  <a:lnTo>
                    <a:pt x="298424" y="119837"/>
                  </a:lnTo>
                  <a:lnTo>
                    <a:pt x="303568" y="115049"/>
                  </a:lnTo>
                  <a:close/>
                </a:path>
                <a:path w="400684" h="370840">
                  <a:moveTo>
                    <a:pt x="328549" y="90157"/>
                  </a:moveTo>
                  <a:lnTo>
                    <a:pt x="265468" y="90157"/>
                  </a:lnTo>
                  <a:lnTo>
                    <a:pt x="258876" y="94094"/>
                  </a:lnTo>
                  <a:lnTo>
                    <a:pt x="252145" y="98056"/>
                  </a:lnTo>
                  <a:lnTo>
                    <a:pt x="245135" y="102095"/>
                  </a:lnTo>
                  <a:lnTo>
                    <a:pt x="317055" y="102095"/>
                  </a:lnTo>
                  <a:lnTo>
                    <a:pt x="321068" y="98056"/>
                  </a:lnTo>
                  <a:lnTo>
                    <a:pt x="324929" y="94068"/>
                  </a:lnTo>
                  <a:lnTo>
                    <a:pt x="328549" y="90157"/>
                  </a:lnTo>
                  <a:close/>
                </a:path>
                <a:path w="400684" h="370840">
                  <a:moveTo>
                    <a:pt x="346710" y="69049"/>
                  </a:moveTo>
                  <a:lnTo>
                    <a:pt x="299059" y="69049"/>
                  </a:lnTo>
                  <a:lnTo>
                    <a:pt x="294055" y="72377"/>
                  </a:lnTo>
                  <a:lnTo>
                    <a:pt x="288810" y="75755"/>
                  </a:lnTo>
                  <a:lnTo>
                    <a:pt x="283400" y="79159"/>
                  </a:lnTo>
                  <a:lnTo>
                    <a:pt x="338366" y="79159"/>
                  </a:lnTo>
                  <a:lnTo>
                    <a:pt x="341287" y="75755"/>
                  </a:lnTo>
                  <a:lnTo>
                    <a:pt x="344068" y="72377"/>
                  </a:lnTo>
                  <a:lnTo>
                    <a:pt x="346710" y="69049"/>
                  </a:lnTo>
                  <a:close/>
                </a:path>
                <a:path w="400684" h="370840">
                  <a:moveTo>
                    <a:pt x="359803" y="51181"/>
                  </a:moveTo>
                  <a:lnTo>
                    <a:pt x="324485" y="51181"/>
                  </a:lnTo>
                  <a:lnTo>
                    <a:pt x="320751" y="53987"/>
                  </a:lnTo>
                  <a:lnTo>
                    <a:pt x="316826" y="56832"/>
                  </a:lnTo>
                  <a:lnTo>
                    <a:pt x="312724" y="59740"/>
                  </a:lnTo>
                  <a:lnTo>
                    <a:pt x="353822" y="59740"/>
                  </a:lnTo>
                  <a:lnTo>
                    <a:pt x="355930" y="56832"/>
                  </a:lnTo>
                  <a:lnTo>
                    <a:pt x="357924" y="53987"/>
                  </a:lnTo>
                  <a:lnTo>
                    <a:pt x="359803" y="51181"/>
                  </a:lnTo>
                  <a:close/>
                </a:path>
                <a:path w="400684" h="370840">
                  <a:moveTo>
                    <a:pt x="369595" y="35090"/>
                  </a:moveTo>
                  <a:lnTo>
                    <a:pt x="344258" y="35090"/>
                  </a:lnTo>
                  <a:lnTo>
                    <a:pt x="341350" y="37680"/>
                  </a:lnTo>
                  <a:lnTo>
                    <a:pt x="338277" y="40309"/>
                  </a:lnTo>
                  <a:lnTo>
                    <a:pt x="335013" y="42976"/>
                  </a:lnTo>
                  <a:lnTo>
                    <a:pt x="365061" y="42976"/>
                  </a:lnTo>
                  <a:lnTo>
                    <a:pt x="366674" y="40309"/>
                  </a:lnTo>
                  <a:lnTo>
                    <a:pt x="368185" y="37668"/>
                  </a:lnTo>
                  <a:lnTo>
                    <a:pt x="369595" y="35090"/>
                  </a:lnTo>
                  <a:close/>
                </a:path>
                <a:path w="400684" h="370840">
                  <a:moveTo>
                    <a:pt x="376618" y="20231"/>
                  </a:moveTo>
                  <a:lnTo>
                    <a:pt x="359016" y="20231"/>
                  </a:lnTo>
                  <a:lnTo>
                    <a:pt x="356971" y="22618"/>
                  </a:lnTo>
                  <a:lnTo>
                    <a:pt x="354723" y="25031"/>
                  </a:lnTo>
                  <a:lnTo>
                    <a:pt x="352285" y="27482"/>
                  </a:lnTo>
                  <a:lnTo>
                    <a:pt x="373456" y="27482"/>
                  </a:lnTo>
                  <a:lnTo>
                    <a:pt x="374624" y="25006"/>
                  </a:lnTo>
                  <a:lnTo>
                    <a:pt x="375666" y="22593"/>
                  </a:lnTo>
                  <a:lnTo>
                    <a:pt x="376618" y="20231"/>
                  </a:lnTo>
                  <a:close/>
                </a:path>
                <a:path w="400684" h="370840">
                  <a:moveTo>
                    <a:pt x="381000" y="6134"/>
                  </a:moveTo>
                  <a:lnTo>
                    <a:pt x="368896" y="6134"/>
                  </a:lnTo>
                  <a:lnTo>
                    <a:pt x="367690" y="8407"/>
                  </a:lnTo>
                  <a:lnTo>
                    <a:pt x="366268" y="10744"/>
                  </a:lnTo>
                  <a:lnTo>
                    <a:pt x="364591" y="13106"/>
                  </a:lnTo>
                  <a:lnTo>
                    <a:pt x="379158" y="13106"/>
                  </a:lnTo>
                  <a:lnTo>
                    <a:pt x="379907" y="10693"/>
                  </a:lnTo>
                  <a:lnTo>
                    <a:pt x="380517" y="8382"/>
                  </a:lnTo>
                  <a:lnTo>
                    <a:pt x="381000" y="6134"/>
                  </a:lnTo>
                  <a:close/>
                </a:path>
                <a:path w="400684" h="370840">
                  <a:moveTo>
                    <a:pt x="400100" y="35102"/>
                  </a:moveTo>
                  <a:lnTo>
                    <a:pt x="380669" y="35102"/>
                  </a:lnTo>
                  <a:lnTo>
                    <a:pt x="383273" y="27508"/>
                  </a:lnTo>
                  <a:lnTo>
                    <a:pt x="399961" y="27508"/>
                  </a:lnTo>
                  <a:lnTo>
                    <a:pt x="399580" y="20243"/>
                  </a:lnTo>
                  <a:lnTo>
                    <a:pt x="385267" y="20243"/>
                  </a:lnTo>
                  <a:lnTo>
                    <a:pt x="386702" y="13106"/>
                  </a:lnTo>
                  <a:lnTo>
                    <a:pt x="398945" y="13106"/>
                  </a:lnTo>
                  <a:lnTo>
                    <a:pt x="398106" y="6146"/>
                  </a:lnTo>
                  <a:lnTo>
                    <a:pt x="387489" y="6146"/>
                  </a:lnTo>
                  <a:lnTo>
                    <a:pt x="387629" y="0"/>
                  </a:lnTo>
                  <a:lnTo>
                    <a:pt x="384848" y="0"/>
                  </a:lnTo>
                  <a:lnTo>
                    <a:pt x="355358" y="69862"/>
                  </a:lnTo>
                  <a:lnTo>
                    <a:pt x="318147" y="115252"/>
                  </a:lnTo>
                  <a:lnTo>
                    <a:pt x="264033" y="165912"/>
                  </a:lnTo>
                  <a:lnTo>
                    <a:pt x="218605" y="201206"/>
                  </a:lnTo>
                  <a:lnTo>
                    <a:pt x="179311" y="228993"/>
                  </a:lnTo>
                  <a:lnTo>
                    <a:pt x="145656" y="254558"/>
                  </a:lnTo>
                  <a:lnTo>
                    <a:pt x="117170" y="283184"/>
                  </a:lnTo>
                  <a:lnTo>
                    <a:pt x="93395" y="320141"/>
                  </a:lnTo>
                  <a:lnTo>
                    <a:pt x="73837" y="370713"/>
                  </a:lnTo>
                  <a:lnTo>
                    <a:pt x="109562" y="370713"/>
                  </a:lnTo>
                  <a:lnTo>
                    <a:pt x="122872" y="331711"/>
                  </a:lnTo>
                  <a:lnTo>
                    <a:pt x="138087" y="302107"/>
                  </a:lnTo>
                  <a:lnTo>
                    <a:pt x="155829" y="278752"/>
                  </a:lnTo>
                  <a:lnTo>
                    <a:pt x="176720" y="258445"/>
                  </a:lnTo>
                  <a:lnTo>
                    <a:pt x="308279" y="258445"/>
                  </a:lnTo>
                  <a:lnTo>
                    <a:pt x="318935" y="244398"/>
                  </a:lnTo>
                  <a:lnTo>
                    <a:pt x="329133" y="230098"/>
                  </a:lnTo>
                  <a:lnTo>
                    <a:pt x="211239" y="230098"/>
                  </a:lnTo>
                  <a:lnTo>
                    <a:pt x="241300" y="205079"/>
                  </a:lnTo>
                  <a:lnTo>
                    <a:pt x="345376" y="205079"/>
                  </a:lnTo>
                  <a:lnTo>
                    <a:pt x="349796" y="197815"/>
                  </a:lnTo>
                  <a:lnTo>
                    <a:pt x="358000" y="183121"/>
                  </a:lnTo>
                  <a:lnTo>
                    <a:pt x="265658" y="183121"/>
                  </a:lnTo>
                  <a:lnTo>
                    <a:pt x="286156" y="163296"/>
                  </a:lnTo>
                  <a:lnTo>
                    <a:pt x="368096" y="163296"/>
                  </a:lnTo>
                  <a:lnTo>
                    <a:pt x="370903" y="157403"/>
                  </a:lnTo>
                  <a:lnTo>
                    <a:pt x="376021" y="145516"/>
                  </a:lnTo>
                  <a:lnTo>
                    <a:pt x="303428" y="145516"/>
                  </a:lnTo>
                  <a:lnTo>
                    <a:pt x="318084" y="129476"/>
                  </a:lnTo>
                  <a:lnTo>
                    <a:pt x="382308" y="129476"/>
                  </a:lnTo>
                  <a:lnTo>
                    <a:pt x="387172" y="115074"/>
                  </a:lnTo>
                  <a:lnTo>
                    <a:pt x="330403" y="115074"/>
                  </a:lnTo>
                  <a:lnTo>
                    <a:pt x="340779" y="102095"/>
                  </a:lnTo>
                  <a:lnTo>
                    <a:pt x="390944" y="102095"/>
                  </a:lnTo>
                  <a:lnTo>
                    <a:pt x="393865" y="90144"/>
                  </a:lnTo>
                  <a:lnTo>
                    <a:pt x="349669" y="90144"/>
                  </a:lnTo>
                  <a:lnTo>
                    <a:pt x="357276" y="79159"/>
                  </a:lnTo>
                  <a:lnTo>
                    <a:pt x="396062" y="79159"/>
                  </a:lnTo>
                  <a:lnTo>
                    <a:pt x="397687" y="69075"/>
                  </a:lnTo>
                  <a:lnTo>
                    <a:pt x="363689" y="69075"/>
                  </a:lnTo>
                  <a:lnTo>
                    <a:pt x="369112" y="59728"/>
                  </a:lnTo>
                  <a:lnTo>
                    <a:pt x="398830" y="59728"/>
                  </a:lnTo>
                  <a:lnTo>
                    <a:pt x="399580" y="51193"/>
                  </a:lnTo>
                  <a:lnTo>
                    <a:pt x="373595" y="51193"/>
                  </a:lnTo>
                  <a:lnTo>
                    <a:pt x="377456" y="42964"/>
                  </a:lnTo>
                  <a:lnTo>
                    <a:pt x="399986" y="42964"/>
                  </a:lnTo>
                  <a:lnTo>
                    <a:pt x="400100" y="3510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6191663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Object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1F21332-11FB-AAA9-4BD7-4FFF74C8F9F2}"/>
              </a:ext>
            </a:extLst>
          </p:cNvPr>
          <p:cNvSpPr/>
          <p:nvPr/>
        </p:nvSpPr>
        <p:spPr>
          <a:xfrm>
            <a:off x="0" y="0"/>
            <a:ext cx="12192000" cy="3888704"/>
          </a:xfrm>
          <a:prstGeom prst="rect">
            <a:avLst/>
          </a:prstGeom>
          <a:gradFill>
            <a:gsLst>
              <a:gs pos="25000">
                <a:srgbClr val="C1E6F5"/>
              </a:gs>
              <a:gs pos="100000">
                <a:srgbClr val="D4EEF8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0911DE4-C0C7-2842-8860-DFBB0E6B9AB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535" b="5595"/>
          <a:stretch/>
        </p:blipFill>
        <p:spPr>
          <a:xfrm>
            <a:off x="0" y="3842524"/>
            <a:ext cx="12192000" cy="3015476"/>
          </a:xfrm>
          <a:prstGeom prst="rect">
            <a:avLst/>
          </a:prstGeom>
        </p:spPr>
      </p:pic>
      <p:sp>
        <p:nvSpPr>
          <p:cNvPr id="8" name="Cloud 7">
            <a:extLst>
              <a:ext uri="{FF2B5EF4-FFF2-40B4-BE49-F238E27FC236}">
                <a16:creationId xmlns:a16="http://schemas.microsoft.com/office/drawing/2014/main" id="{F3527266-842C-5345-BD5A-72DE3659E192}"/>
              </a:ext>
            </a:extLst>
          </p:cNvPr>
          <p:cNvSpPr/>
          <p:nvPr/>
        </p:nvSpPr>
        <p:spPr>
          <a:xfrm rot="11352077">
            <a:off x="383681" y="234969"/>
            <a:ext cx="2055108" cy="1610337"/>
          </a:xfrm>
          <a:prstGeom prst="cloud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FB42D2F-1BC3-5305-D4F8-C36BD8018407}"/>
              </a:ext>
            </a:extLst>
          </p:cNvPr>
          <p:cNvSpPr txBox="1"/>
          <p:nvPr/>
        </p:nvSpPr>
        <p:spPr>
          <a:xfrm>
            <a:off x="405182" y="703079"/>
            <a:ext cx="19590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Z" sz="1700" b="1">
                <a:latin typeface="Arial" panose="020B0604020202020204" pitchFamily="34" charset="0"/>
                <a:cs typeface="Arial" panose="020B0604020202020204" pitchFamily="34" charset="0"/>
              </a:rPr>
              <a:t>You can be fined up to </a:t>
            </a:r>
            <a:r>
              <a:rPr lang="en-NZ" sz="20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$10,000</a:t>
            </a:r>
            <a:r>
              <a:rPr lang="en-NZ" sz="1700" b="1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NZ" sz="1700" b="1">
                <a:latin typeface="Arial" panose="020B0604020202020204" pitchFamily="34" charset="0"/>
                <a:cs typeface="Arial" panose="020B0604020202020204" pitchFamily="34" charset="0"/>
              </a:rPr>
              <a:t>if you…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F8EA626-6799-6A9F-6FBC-073DFBDB615E}"/>
              </a:ext>
            </a:extLst>
          </p:cNvPr>
          <p:cNvSpPr txBox="1"/>
          <p:nvPr/>
        </p:nvSpPr>
        <p:spPr>
          <a:xfrm>
            <a:off x="6711778" y="6611779"/>
            <a:ext cx="551662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1000" b="1" kern="100">
                <a:solidFill>
                  <a:srgbClr val="1D4441"/>
                </a:solidFill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Railways Act 2005</a:t>
            </a:r>
            <a:r>
              <a:rPr lang="en-NZ" sz="1000" kern="100">
                <a:solidFill>
                  <a:srgbClr val="1D4441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(Section </a:t>
            </a:r>
            <a:r>
              <a:rPr lang="en-NZ" sz="1000" kern="100">
                <a:solidFill>
                  <a:srgbClr val="1D4441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73</a:t>
            </a:r>
            <a:r>
              <a:rPr lang="en-NZ" sz="1000" kern="100">
                <a:solidFill>
                  <a:srgbClr val="1D4441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NZ" sz="1000" kern="100">
                <a:solidFill>
                  <a:srgbClr val="1D4441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92</a:t>
            </a:r>
            <a:r>
              <a:rPr lang="en-NZ" sz="1000" kern="100">
                <a:solidFill>
                  <a:srgbClr val="1D4441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  <a:r>
              <a:rPr lang="en-NZ" sz="1000" b="1" kern="100">
                <a:solidFill>
                  <a:srgbClr val="1D4441"/>
                </a:solidFill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Land Transport (Offences and Penalties) Regulations 1999</a:t>
            </a:r>
            <a:r>
              <a:rPr lang="en-NZ" sz="1000" kern="100">
                <a:solidFill>
                  <a:srgbClr val="1D4441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(Schedule </a:t>
            </a:r>
            <a:r>
              <a:rPr lang="en-NZ" sz="1000" kern="100">
                <a:solidFill>
                  <a:srgbClr val="1D4441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</a:t>
            </a:r>
            <a:r>
              <a:rPr lang="en-NZ" sz="1000" kern="100">
                <a:solidFill>
                  <a:srgbClr val="1D4441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28" name="Cloud 27">
            <a:extLst>
              <a:ext uri="{FF2B5EF4-FFF2-40B4-BE49-F238E27FC236}">
                <a16:creationId xmlns:a16="http://schemas.microsoft.com/office/drawing/2014/main" id="{0AF9455E-7CEF-2056-1D9D-4B338C20598C}"/>
              </a:ext>
            </a:extLst>
          </p:cNvPr>
          <p:cNvSpPr/>
          <p:nvPr/>
        </p:nvSpPr>
        <p:spPr>
          <a:xfrm rot="492137">
            <a:off x="8936713" y="368494"/>
            <a:ext cx="2197719" cy="1524133"/>
          </a:xfrm>
          <a:prstGeom prst="cloud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B5BFE60-294C-6277-F5C7-8C6122906590}"/>
              </a:ext>
            </a:extLst>
          </p:cNvPr>
          <p:cNvSpPr txBox="1"/>
          <p:nvPr/>
        </p:nvSpPr>
        <p:spPr>
          <a:xfrm flipH="1">
            <a:off x="9104172" y="725692"/>
            <a:ext cx="19254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Z" sz="1700" b="1">
                <a:latin typeface="Arial" panose="020B0604020202020204" pitchFamily="34" charset="0"/>
                <a:cs typeface="Arial" panose="020B0604020202020204" pitchFamily="34" charset="0"/>
              </a:rPr>
              <a:t>You can be fined up to </a:t>
            </a:r>
            <a:r>
              <a:rPr lang="en-NZ" sz="20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$20,000 </a:t>
            </a:r>
          </a:p>
          <a:p>
            <a:pPr algn="ctr"/>
            <a:r>
              <a:rPr lang="en-NZ" sz="1700" b="1">
                <a:latin typeface="Arial" panose="020B0604020202020204" pitchFamily="34" charset="0"/>
                <a:cs typeface="Arial" panose="020B0604020202020204" pitchFamily="34" charset="0"/>
              </a:rPr>
              <a:t>if you...</a:t>
            </a:r>
          </a:p>
        </p:txBody>
      </p:sp>
      <p:sp>
        <p:nvSpPr>
          <p:cNvPr id="39" name="Cloud 38">
            <a:extLst>
              <a:ext uri="{FF2B5EF4-FFF2-40B4-BE49-F238E27FC236}">
                <a16:creationId xmlns:a16="http://schemas.microsoft.com/office/drawing/2014/main" id="{08347391-2C69-CDC5-1FA2-9BC8C80123CA}"/>
              </a:ext>
            </a:extLst>
          </p:cNvPr>
          <p:cNvSpPr/>
          <p:nvPr/>
        </p:nvSpPr>
        <p:spPr>
          <a:xfrm rot="11101312">
            <a:off x="4205220" y="112613"/>
            <a:ext cx="2605184" cy="1331684"/>
          </a:xfrm>
          <a:prstGeom prst="cloud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40FA4ABD-B4A4-9BD6-469A-413513718CAC}"/>
              </a:ext>
            </a:extLst>
          </p:cNvPr>
          <p:cNvSpPr txBox="1"/>
          <p:nvPr/>
        </p:nvSpPr>
        <p:spPr>
          <a:xfrm>
            <a:off x="4398169" y="391229"/>
            <a:ext cx="20414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Z" sz="1700" b="1">
                <a:latin typeface="Arial" panose="020B0604020202020204" pitchFamily="34" charset="0"/>
                <a:cs typeface="Arial" panose="020B0604020202020204" pitchFamily="34" charset="0"/>
              </a:rPr>
              <a:t>You can be fined up to </a:t>
            </a:r>
            <a:r>
              <a:rPr lang="en-NZ" sz="2000" b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$1,000 </a:t>
            </a:r>
          </a:p>
          <a:p>
            <a:pPr algn="ctr"/>
            <a:r>
              <a:rPr lang="en-NZ" sz="1700" b="1">
                <a:latin typeface="Arial" panose="020B0604020202020204" pitchFamily="34" charset="0"/>
                <a:cs typeface="Arial" panose="020B0604020202020204" pitchFamily="34" charset="0"/>
              </a:rPr>
              <a:t>if you...</a:t>
            </a:r>
          </a:p>
        </p:txBody>
      </p:sp>
      <p:sp>
        <p:nvSpPr>
          <p:cNvPr id="13" name="Cloud 12">
            <a:extLst>
              <a:ext uri="{FF2B5EF4-FFF2-40B4-BE49-F238E27FC236}">
                <a16:creationId xmlns:a16="http://schemas.microsoft.com/office/drawing/2014/main" id="{5877DBD2-6075-FF1F-287F-DC68F9AB76DE}"/>
              </a:ext>
            </a:extLst>
          </p:cNvPr>
          <p:cNvSpPr/>
          <p:nvPr/>
        </p:nvSpPr>
        <p:spPr>
          <a:xfrm rot="378058">
            <a:off x="2009544" y="1105383"/>
            <a:ext cx="2111173" cy="1545081"/>
          </a:xfrm>
          <a:prstGeom prst="cloud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38851A7-7A54-0056-6D62-EA899DF4413C}"/>
              </a:ext>
            </a:extLst>
          </p:cNvPr>
          <p:cNvSpPr txBox="1"/>
          <p:nvPr/>
        </p:nvSpPr>
        <p:spPr>
          <a:xfrm>
            <a:off x="2176066" y="1386345"/>
            <a:ext cx="178342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Z" sz="1400" b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Trespass on railway tracks, bridges or railway infrastructure.</a:t>
            </a:r>
          </a:p>
        </p:txBody>
      </p:sp>
      <p:sp>
        <p:nvSpPr>
          <p:cNvPr id="20" name="Cloud 19">
            <a:extLst>
              <a:ext uri="{FF2B5EF4-FFF2-40B4-BE49-F238E27FC236}">
                <a16:creationId xmlns:a16="http://schemas.microsoft.com/office/drawing/2014/main" id="{E161FB10-BA1B-6654-1E31-9FD27023BA91}"/>
              </a:ext>
            </a:extLst>
          </p:cNvPr>
          <p:cNvSpPr/>
          <p:nvPr/>
        </p:nvSpPr>
        <p:spPr>
          <a:xfrm rot="11319643">
            <a:off x="484043" y="2148139"/>
            <a:ext cx="2281239" cy="1435535"/>
          </a:xfrm>
          <a:prstGeom prst="cloud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347FF28-2FAD-5995-7354-3D1C1DFA4B1D}"/>
              </a:ext>
            </a:extLst>
          </p:cNvPr>
          <p:cNvSpPr txBox="1"/>
          <p:nvPr/>
        </p:nvSpPr>
        <p:spPr>
          <a:xfrm>
            <a:off x="550999" y="2424936"/>
            <a:ext cx="208964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Z" sz="1400" b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Interfere with or damage a rail vehicle, container, property or infrastructure.</a:t>
            </a:r>
          </a:p>
        </p:txBody>
      </p:sp>
      <p:sp>
        <p:nvSpPr>
          <p:cNvPr id="15" name="Cloud 14">
            <a:extLst>
              <a:ext uri="{FF2B5EF4-FFF2-40B4-BE49-F238E27FC236}">
                <a16:creationId xmlns:a16="http://schemas.microsoft.com/office/drawing/2014/main" id="{FDB902D4-DA98-7C68-687A-37A95DC0678F}"/>
              </a:ext>
            </a:extLst>
          </p:cNvPr>
          <p:cNvSpPr/>
          <p:nvPr/>
        </p:nvSpPr>
        <p:spPr>
          <a:xfrm rot="20654723" flipH="1">
            <a:off x="2255209" y="3145019"/>
            <a:ext cx="1848113" cy="1477501"/>
          </a:xfrm>
          <a:prstGeom prst="cloud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211E9F4-11CF-438F-6A94-5327A6719280}"/>
              </a:ext>
            </a:extLst>
          </p:cNvPr>
          <p:cNvSpPr txBox="1"/>
          <p:nvPr/>
        </p:nvSpPr>
        <p:spPr>
          <a:xfrm flipH="1">
            <a:off x="2317135" y="3449871"/>
            <a:ext cx="168522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Z" sz="1400" b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Walk along or cross tracks (not at a proper crossing).</a:t>
            </a:r>
          </a:p>
        </p:txBody>
      </p:sp>
      <p:sp>
        <p:nvSpPr>
          <p:cNvPr id="33" name="Cloud 32">
            <a:extLst>
              <a:ext uri="{FF2B5EF4-FFF2-40B4-BE49-F238E27FC236}">
                <a16:creationId xmlns:a16="http://schemas.microsoft.com/office/drawing/2014/main" id="{7BA1E28F-5B2F-AD69-12E8-F878490E705C}"/>
              </a:ext>
            </a:extLst>
          </p:cNvPr>
          <p:cNvSpPr/>
          <p:nvPr/>
        </p:nvSpPr>
        <p:spPr>
          <a:xfrm rot="11348489">
            <a:off x="6410558" y="730752"/>
            <a:ext cx="2112349" cy="1431745"/>
          </a:xfrm>
          <a:prstGeom prst="cloud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538CE73-AD50-BB32-E346-F523EA401972}"/>
              </a:ext>
            </a:extLst>
          </p:cNvPr>
          <p:cNvSpPr txBox="1"/>
          <p:nvPr/>
        </p:nvSpPr>
        <p:spPr>
          <a:xfrm>
            <a:off x="6703945" y="960927"/>
            <a:ext cx="157693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Z" sz="1400" b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Fail to comply with a stop or give-way sign at a level crossing.</a:t>
            </a:r>
          </a:p>
        </p:txBody>
      </p:sp>
      <p:sp>
        <p:nvSpPr>
          <p:cNvPr id="31" name="Cloud 30">
            <a:extLst>
              <a:ext uri="{FF2B5EF4-FFF2-40B4-BE49-F238E27FC236}">
                <a16:creationId xmlns:a16="http://schemas.microsoft.com/office/drawing/2014/main" id="{B9FF651A-95C4-B63C-237B-96970DC98690}"/>
              </a:ext>
            </a:extLst>
          </p:cNvPr>
          <p:cNvSpPr/>
          <p:nvPr/>
        </p:nvSpPr>
        <p:spPr>
          <a:xfrm rot="11319643">
            <a:off x="4386739" y="1497650"/>
            <a:ext cx="2490396" cy="1580022"/>
          </a:xfrm>
          <a:prstGeom prst="cloud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D7B0623-F9FC-399E-A0FC-FFBE7007DEB4}"/>
              </a:ext>
            </a:extLst>
          </p:cNvPr>
          <p:cNvSpPr txBox="1"/>
          <p:nvPr/>
        </p:nvSpPr>
        <p:spPr>
          <a:xfrm>
            <a:off x="4541452" y="1878157"/>
            <a:ext cx="216249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Z" sz="1400" b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Enter a level crossing when the red signal is displayed, or the barrier arm is lowered. </a:t>
            </a:r>
          </a:p>
        </p:txBody>
      </p:sp>
      <p:sp>
        <p:nvSpPr>
          <p:cNvPr id="35" name="Cloud 34">
            <a:extLst>
              <a:ext uri="{FF2B5EF4-FFF2-40B4-BE49-F238E27FC236}">
                <a16:creationId xmlns:a16="http://schemas.microsoft.com/office/drawing/2014/main" id="{DB6981B3-C4DE-FBFC-4E38-81B21720675F}"/>
              </a:ext>
            </a:extLst>
          </p:cNvPr>
          <p:cNvSpPr/>
          <p:nvPr/>
        </p:nvSpPr>
        <p:spPr>
          <a:xfrm rot="11076922">
            <a:off x="6446162" y="2341675"/>
            <a:ext cx="2311125" cy="1151181"/>
          </a:xfrm>
          <a:prstGeom prst="cloud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E75C36D-6F51-931D-9BB7-F871FE88FF70}"/>
              </a:ext>
            </a:extLst>
          </p:cNvPr>
          <p:cNvSpPr txBox="1"/>
          <p:nvPr/>
        </p:nvSpPr>
        <p:spPr>
          <a:xfrm>
            <a:off x="6649000" y="2560539"/>
            <a:ext cx="189695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Z" sz="1400" b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Enter a level crossing when the exit is blocked.</a:t>
            </a:r>
          </a:p>
        </p:txBody>
      </p:sp>
      <p:sp>
        <p:nvSpPr>
          <p:cNvPr id="40" name="Cloud 39">
            <a:extLst>
              <a:ext uri="{FF2B5EF4-FFF2-40B4-BE49-F238E27FC236}">
                <a16:creationId xmlns:a16="http://schemas.microsoft.com/office/drawing/2014/main" id="{EA3793BF-A5A0-0A88-57C7-25336C8068B1}"/>
              </a:ext>
            </a:extLst>
          </p:cNvPr>
          <p:cNvSpPr/>
          <p:nvPr/>
        </p:nvSpPr>
        <p:spPr>
          <a:xfrm rot="10280357" flipH="1">
            <a:off x="4317299" y="3062023"/>
            <a:ext cx="2490521" cy="1653609"/>
          </a:xfrm>
          <a:prstGeom prst="cloud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04917953-6CE6-A6C4-5AD6-3592614874B9}"/>
              </a:ext>
            </a:extLst>
          </p:cNvPr>
          <p:cNvSpPr txBox="1"/>
          <p:nvPr/>
        </p:nvSpPr>
        <p:spPr>
          <a:xfrm>
            <a:off x="4530460" y="3449127"/>
            <a:ext cx="2229894" cy="9903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Z" sz="1400" b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Stop on a level crossing or near a level crossing to obscure other drivers’ view.</a:t>
            </a:r>
          </a:p>
        </p:txBody>
      </p:sp>
      <p:sp>
        <p:nvSpPr>
          <p:cNvPr id="37" name="Cloud 36">
            <a:extLst>
              <a:ext uri="{FF2B5EF4-FFF2-40B4-BE49-F238E27FC236}">
                <a16:creationId xmlns:a16="http://schemas.microsoft.com/office/drawing/2014/main" id="{8E1D2645-4A6F-EFE3-F28F-7A8272EE5F97}"/>
              </a:ext>
            </a:extLst>
          </p:cNvPr>
          <p:cNvSpPr/>
          <p:nvPr/>
        </p:nvSpPr>
        <p:spPr>
          <a:xfrm rot="11319643">
            <a:off x="6698749" y="3661526"/>
            <a:ext cx="2448120" cy="1369817"/>
          </a:xfrm>
          <a:prstGeom prst="cloud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94E2A76-C18D-914D-5FAD-FC4607413054}"/>
              </a:ext>
            </a:extLst>
          </p:cNvPr>
          <p:cNvSpPr txBox="1"/>
          <p:nvPr/>
        </p:nvSpPr>
        <p:spPr>
          <a:xfrm>
            <a:off x="6852664" y="3864323"/>
            <a:ext cx="20451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Z" sz="1400" b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Pass a vehicle stopped at a level crossing or within 60m of a crossing.</a:t>
            </a:r>
          </a:p>
        </p:txBody>
      </p:sp>
      <p:sp>
        <p:nvSpPr>
          <p:cNvPr id="17" name="Cloud 16">
            <a:extLst>
              <a:ext uri="{FF2B5EF4-FFF2-40B4-BE49-F238E27FC236}">
                <a16:creationId xmlns:a16="http://schemas.microsoft.com/office/drawing/2014/main" id="{2DD2728A-0806-CBF2-D7CA-BBD0236D6C6C}"/>
              </a:ext>
            </a:extLst>
          </p:cNvPr>
          <p:cNvSpPr/>
          <p:nvPr/>
        </p:nvSpPr>
        <p:spPr>
          <a:xfrm rot="492137" flipH="1" flipV="1">
            <a:off x="9190309" y="1836934"/>
            <a:ext cx="2722879" cy="1426506"/>
          </a:xfrm>
          <a:prstGeom prst="cloud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2BA5DC9-A714-DE79-BBFD-A4C26B39511B}"/>
              </a:ext>
            </a:extLst>
          </p:cNvPr>
          <p:cNvSpPr txBox="1"/>
          <p:nvPr/>
        </p:nvSpPr>
        <p:spPr>
          <a:xfrm>
            <a:off x="9360602" y="2240962"/>
            <a:ext cx="229797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Z" sz="14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Fail to give way to a rail vehicle at a level crossing while driving.</a:t>
            </a:r>
          </a:p>
        </p:txBody>
      </p:sp>
      <p:sp>
        <p:nvSpPr>
          <p:cNvPr id="18" name="Cloud 17">
            <a:extLst>
              <a:ext uri="{FF2B5EF4-FFF2-40B4-BE49-F238E27FC236}">
                <a16:creationId xmlns:a16="http://schemas.microsoft.com/office/drawing/2014/main" id="{395DA5F9-0AD8-6C15-724D-930432F87410}"/>
              </a:ext>
            </a:extLst>
          </p:cNvPr>
          <p:cNvSpPr/>
          <p:nvPr/>
        </p:nvSpPr>
        <p:spPr>
          <a:xfrm rot="10175522" flipH="1">
            <a:off x="9212106" y="3198692"/>
            <a:ext cx="2673060" cy="1567247"/>
          </a:xfrm>
          <a:prstGeom prst="cloud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A0F4AC2-C016-266A-288C-96C6E060CE5E}"/>
              </a:ext>
            </a:extLst>
          </p:cNvPr>
          <p:cNvSpPr txBox="1"/>
          <p:nvPr/>
        </p:nvSpPr>
        <p:spPr>
          <a:xfrm rot="10800000" flipH="1" flipV="1">
            <a:off x="9674508" y="3540021"/>
            <a:ext cx="17871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Z" sz="14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Walk across a level crossing and risk a collision with a rail vehicle.</a:t>
            </a:r>
          </a:p>
        </p:txBody>
      </p:sp>
    </p:spTree>
    <p:extLst>
      <p:ext uri="{BB962C8B-B14F-4D97-AF65-F5344CB8AC3E}">
        <p14:creationId xmlns:p14="http://schemas.microsoft.com/office/powerpoint/2010/main" val="29659669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/>
    </mc:Choice>
    <mc:Fallback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2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2" presetClass="entr" presetSubtype="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42" presetClass="entr" presetSubtype="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42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42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42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42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42" presetClass="entr" presetSubtype="0" fill="hold" grpId="0" nodeType="withEffect">
                                  <p:stCondLst>
                                    <p:cond delay="525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42" presetClass="entr" presetSubtype="0" fill="hold" grpId="0" nodeType="withEffect">
                                  <p:stCondLst>
                                    <p:cond delay="525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42" presetClass="entr" presetSubtype="0" fill="hold" grpId="0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42" presetClass="entr" presetSubtype="0" fill="hold" grpId="0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/>
      <p:bldP spid="28" grpId="0" animBg="1"/>
      <p:bldP spid="29" grpId="0"/>
      <p:bldP spid="39" grpId="0" animBg="1"/>
      <p:bldP spid="41" grpId="0"/>
      <p:bldP spid="13" grpId="0" animBg="1"/>
      <p:bldP spid="14" grpId="0"/>
      <p:bldP spid="20" grpId="0" animBg="1"/>
      <p:bldP spid="3" grpId="0"/>
      <p:bldP spid="15" grpId="0" animBg="1"/>
      <p:bldP spid="16" grpId="0"/>
      <p:bldP spid="33" grpId="0" animBg="1"/>
      <p:bldP spid="34" grpId="0"/>
      <p:bldP spid="31" grpId="0" animBg="1"/>
      <p:bldP spid="32" grpId="0"/>
      <p:bldP spid="35" grpId="0" animBg="1"/>
      <p:bldP spid="36" grpId="0"/>
      <p:bldP spid="40" grpId="0" animBg="1"/>
      <p:bldP spid="42" grpId="0"/>
      <p:bldP spid="37" grpId="0" animBg="1"/>
      <p:bldP spid="38" grpId="0"/>
      <p:bldP spid="17" grpId="0" animBg="1"/>
      <p:bldP spid="19" grpId="0"/>
      <p:bldP spid="18" grpId="0" animBg="1"/>
      <p:bldP spid="2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0A686A3-9118-0DA6-5746-34A621561DB9}"/>
              </a:ext>
            </a:extLst>
          </p:cNvPr>
          <p:cNvSpPr/>
          <p:nvPr/>
        </p:nvSpPr>
        <p:spPr>
          <a:xfrm>
            <a:off x="0" y="-1"/>
            <a:ext cx="12192000" cy="3842525"/>
          </a:xfrm>
          <a:prstGeom prst="rect">
            <a:avLst/>
          </a:prstGeom>
          <a:gradFill>
            <a:gsLst>
              <a:gs pos="100000">
                <a:srgbClr val="D4EEF8"/>
              </a:gs>
              <a:gs pos="48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4AE0F88-C8F0-7CF0-BE21-01F1BBA87D5A}"/>
              </a:ext>
            </a:extLst>
          </p:cNvPr>
          <p:cNvSpPr txBox="1"/>
          <p:nvPr/>
        </p:nvSpPr>
        <p:spPr>
          <a:xfrm>
            <a:off x="3594773" y="2022861"/>
            <a:ext cx="500245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Z" sz="6000" b="1">
                <a:solidFill>
                  <a:srgbClr val="00A6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Questions?</a:t>
            </a:r>
            <a:endParaRPr lang="en-NZ" sz="4400" b="1">
              <a:solidFill>
                <a:srgbClr val="00A6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66D3249-0F61-478D-7C91-5EB900D1D98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535" b="5595"/>
          <a:stretch/>
        </p:blipFill>
        <p:spPr>
          <a:xfrm>
            <a:off x="0" y="3842524"/>
            <a:ext cx="12192000" cy="3015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0004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0A686A3-9118-0DA6-5746-34A621561DB9}"/>
              </a:ext>
            </a:extLst>
          </p:cNvPr>
          <p:cNvSpPr/>
          <p:nvPr/>
        </p:nvSpPr>
        <p:spPr>
          <a:xfrm>
            <a:off x="0" y="-1"/>
            <a:ext cx="12192000" cy="3842525"/>
          </a:xfrm>
          <a:prstGeom prst="rect">
            <a:avLst/>
          </a:prstGeom>
          <a:gradFill>
            <a:gsLst>
              <a:gs pos="100000">
                <a:srgbClr val="D4EEF8"/>
              </a:gs>
              <a:gs pos="48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A13B419-FB2F-E15F-DC63-9EB4C339568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535" b="5595"/>
          <a:stretch/>
        </p:blipFill>
        <p:spPr>
          <a:xfrm>
            <a:off x="0" y="3842524"/>
            <a:ext cx="12192000" cy="301547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E65C097-2E5D-AE39-79AD-2DBC542AA952}"/>
              </a:ext>
            </a:extLst>
          </p:cNvPr>
          <p:cNvSpPr txBox="1"/>
          <p:nvPr/>
        </p:nvSpPr>
        <p:spPr>
          <a:xfrm>
            <a:off x="680972" y="2905780"/>
            <a:ext cx="10830057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Z" sz="3200" b="1">
                <a:latin typeface="Arial" panose="020B0604020202020204" pitchFamily="34" charset="0"/>
                <a:cs typeface="Arial" panose="020B0604020202020204" pitchFamily="34" charset="0"/>
              </a:rPr>
              <a:t>KiwiRail’s contact email is </a:t>
            </a:r>
            <a:r>
              <a:rPr lang="en-NZ" sz="3200" b="1">
                <a:solidFill>
                  <a:srgbClr val="00A6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contactus@kiwirail.co.nz </a:t>
            </a:r>
          </a:p>
          <a:p>
            <a:pPr algn="ctr">
              <a:spcBef>
                <a:spcPts val="1200"/>
              </a:spcBef>
            </a:pPr>
            <a:r>
              <a:rPr lang="en-NZ" sz="2000">
                <a:latin typeface="Arial" panose="020B0604020202020204" pitchFamily="34" charset="0"/>
                <a:cs typeface="Arial" panose="020B0604020202020204" pitchFamily="34" charset="0"/>
              </a:rPr>
              <a:t>Use this email to get in touch with our community engagement team.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4AE0F88-C8F0-7CF0-BE21-01F1BBA87D5A}"/>
              </a:ext>
            </a:extLst>
          </p:cNvPr>
          <p:cNvSpPr txBox="1"/>
          <p:nvPr/>
        </p:nvSpPr>
        <p:spPr>
          <a:xfrm>
            <a:off x="912845" y="750413"/>
            <a:ext cx="1036631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Z" sz="3200" b="1">
                <a:latin typeface="Arial" panose="020B0604020202020204" pitchFamily="34" charset="0"/>
                <a:cs typeface="Arial" panose="020B0604020202020204" pitchFamily="34" charset="0"/>
              </a:rPr>
              <a:t>KiwiRail’s emergency number is  </a:t>
            </a:r>
            <a:r>
              <a:rPr lang="en-NZ" sz="4000" b="1">
                <a:solidFill>
                  <a:srgbClr val="00A6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0800 808 400 </a:t>
            </a:r>
            <a:endParaRPr lang="en-NZ" sz="3200" b="1">
              <a:solidFill>
                <a:srgbClr val="00A6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ts val="1200"/>
              </a:spcBef>
            </a:pPr>
            <a:r>
              <a:rPr lang="en-NZ" sz="2000">
                <a:latin typeface="Arial" panose="020B0604020202020204" pitchFamily="34" charset="0"/>
                <a:cs typeface="Arial" panose="020B0604020202020204" pitchFamily="34" charset="0"/>
              </a:rPr>
              <a:t>Use this number for level crossing emergencies and faults, blocked railway lines, damaged overhead wires, faulty alarms or barrier arms.</a:t>
            </a:r>
          </a:p>
        </p:txBody>
      </p:sp>
    </p:spTree>
    <p:extLst>
      <p:ext uri="{BB962C8B-B14F-4D97-AF65-F5344CB8AC3E}">
        <p14:creationId xmlns:p14="http://schemas.microsoft.com/office/powerpoint/2010/main" val="296725152"/>
      </p:ext>
    </p:extLst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E4D3F2"/>
            </a:gs>
            <a:gs pos="100000">
              <a:srgbClr val="DEEBF6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218DFC3-108E-DAF2-95A5-E9F5870137F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02068" y="221340"/>
            <a:ext cx="9027682" cy="70604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chemeClr val="accent4"/>
            </a:solidFill>
          </a:ln>
        </p:spPr>
        <p:txBody>
          <a:bodyPr wrap="square" lIns="91440" tIns="45720" rIns="91440" bIns="45720" rtlCol="0" anchor="ctr" anchorCtr="0">
            <a:noAutofit/>
          </a:bodyPr>
          <a:lstStyle/>
          <a:p>
            <a:pPr algn="ctr"/>
            <a:r>
              <a:rPr lang="en-NZ" sz="2500" b="1">
                <a:latin typeface="Arial"/>
                <a:cs typeface="Arial"/>
              </a:rPr>
              <a:t>KiwiRail operates and maintain </a:t>
            </a:r>
            <a:r>
              <a:rPr lang="en-NZ" sz="2500" b="1">
                <a:solidFill>
                  <a:srgbClr val="C89800"/>
                </a:solidFill>
                <a:latin typeface="Arial"/>
                <a:cs typeface="Arial"/>
              </a:rPr>
              <a:t>3,700</a:t>
            </a:r>
            <a:r>
              <a:rPr lang="en-NZ" sz="2500" b="1">
                <a:solidFill>
                  <a:schemeClr val="accent4"/>
                </a:solidFill>
                <a:latin typeface="Arial"/>
                <a:cs typeface="Arial"/>
              </a:rPr>
              <a:t> </a:t>
            </a:r>
            <a:r>
              <a:rPr lang="en-NZ" sz="2500" b="1">
                <a:latin typeface="Arial"/>
                <a:cs typeface="Arial"/>
              </a:rPr>
              <a:t>kilometres of track.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4FF7D5C-F55C-EEC2-B4C8-A23CE8B502E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18956" y="1164876"/>
            <a:ext cx="8769494" cy="523220"/>
          </a:xfrm>
          <a:prstGeom prst="rect">
            <a:avLst/>
          </a:prstGeom>
          <a:solidFill>
            <a:srgbClr val="D1E3F3"/>
          </a:solidFill>
          <a:ln w="38100">
            <a:solidFill>
              <a:schemeClr val="accent5"/>
            </a:solidFill>
          </a:ln>
        </p:spPr>
        <p:txBody>
          <a:bodyPr wrap="square" rtlCol="0">
            <a:noAutofit/>
          </a:bodyPr>
          <a:lstStyle/>
          <a:p>
            <a:r>
              <a:rPr lang="en-NZ" sz="2400" b="1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106</a:t>
            </a:r>
            <a:r>
              <a:rPr lang="en-NZ" sz="2400" b="1">
                <a:latin typeface="Arial" panose="020B0604020202020204" pitchFamily="34" charset="0"/>
                <a:cs typeface="Arial" panose="020B0604020202020204" pitchFamily="34" charset="0"/>
              </a:rPr>
              <a:t> tunnels       </a:t>
            </a:r>
            <a:r>
              <a:rPr lang="en-NZ" sz="2400" b="1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2,800</a:t>
            </a:r>
            <a:r>
              <a:rPr lang="en-NZ" sz="2400" b="1">
                <a:latin typeface="Arial" panose="020B0604020202020204" pitchFamily="34" charset="0"/>
                <a:cs typeface="Arial" panose="020B0604020202020204" pitchFamily="34" charset="0"/>
              </a:rPr>
              <a:t> level crossings      </a:t>
            </a:r>
            <a:r>
              <a:rPr lang="en-NZ" sz="2400" b="1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1,367</a:t>
            </a:r>
            <a:r>
              <a:rPr lang="en-NZ" sz="2400" b="1">
                <a:latin typeface="Arial" panose="020B0604020202020204" pitchFamily="34" charset="0"/>
                <a:cs typeface="Arial" panose="020B0604020202020204" pitchFamily="34" charset="0"/>
              </a:rPr>
              <a:t> bridges</a:t>
            </a:r>
          </a:p>
        </p:txBody>
      </p:sp>
      <p:pic>
        <p:nvPicPr>
          <p:cNvPr id="5" name="Picture 4" descr="A train on a track in the woods&#10;&#10;Description automatically generated">
            <a:extLst>
              <a:ext uri="{FF2B5EF4-FFF2-40B4-BE49-F238E27FC236}">
                <a16:creationId xmlns:a16="http://schemas.microsoft.com/office/drawing/2014/main" id="{01E2B248-9675-218A-9211-5DEF631C056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35" r="16516"/>
          <a:stretch/>
        </p:blipFill>
        <p:spPr>
          <a:xfrm rot="10800000" flipH="1">
            <a:off x="6157694" y="1715069"/>
            <a:ext cx="3025604" cy="2144294"/>
          </a:xfrm>
          <a:prstGeom prst="rect">
            <a:avLst/>
          </a:prstGeom>
          <a:ln w="38100">
            <a:solidFill>
              <a:srgbClr val="5B9BD5"/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4BAF723-F408-5777-5986-CCEED0F5288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18957" y="4108886"/>
            <a:ext cx="6486669" cy="479080"/>
          </a:xfrm>
          <a:prstGeom prst="rect">
            <a:avLst/>
          </a:prstGeom>
          <a:solidFill>
            <a:srgbClr val="FFD9D9"/>
          </a:solidFill>
          <a:ln w="38100">
            <a:solidFill>
              <a:srgbClr val="C00000"/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en-NZ" sz="24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240</a:t>
            </a:r>
            <a:r>
              <a:rPr lang="en-NZ" sz="2400" b="1">
                <a:latin typeface="Arial" panose="020B0604020202020204" pitchFamily="34" charset="0"/>
                <a:cs typeface="Arial" panose="020B0604020202020204" pitchFamily="34" charset="0"/>
              </a:rPr>
              <a:t> locomotives           </a:t>
            </a:r>
            <a:r>
              <a:rPr lang="en-NZ" sz="24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4,700</a:t>
            </a:r>
            <a:r>
              <a:rPr lang="en-NZ" sz="2400" b="1">
                <a:latin typeface="Arial" panose="020B0604020202020204" pitchFamily="34" charset="0"/>
                <a:cs typeface="Arial" panose="020B0604020202020204" pitchFamily="34" charset="0"/>
              </a:rPr>
              <a:t> wagons</a:t>
            </a:r>
          </a:p>
          <a:p>
            <a:pPr algn="ctr"/>
            <a:endParaRPr lang="en-NZ" sz="2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 descr="A train on the tracks&#10;&#10;Description automatically generated">
            <a:extLst>
              <a:ext uri="{FF2B5EF4-FFF2-40B4-BE49-F238E27FC236}">
                <a16:creationId xmlns:a16="http://schemas.microsoft.com/office/drawing/2014/main" id="{A6F9B46E-0F14-5A39-F648-0380B2DCFB2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2" t="-51" r="9140" b="8083"/>
          <a:stretch/>
        </p:blipFill>
        <p:spPr>
          <a:xfrm>
            <a:off x="2976811" y="1715067"/>
            <a:ext cx="3131890" cy="2144296"/>
          </a:xfrm>
          <a:prstGeom prst="rect">
            <a:avLst/>
          </a:prstGeom>
          <a:ln w="38100">
            <a:solidFill>
              <a:srgbClr val="5B9BD5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E537614-F511-DB87-C9DA-B78B36908ED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58" t="73" r="17696" b="10566"/>
          <a:stretch/>
        </p:blipFill>
        <p:spPr>
          <a:xfrm>
            <a:off x="431657" y="1715067"/>
            <a:ext cx="2528484" cy="2144296"/>
          </a:xfrm>
          <a:prstGeom prst="rect">
            <a:avLst/>
          </a:prstGeom>
          <a:ln w="38100">
            <a:solidFill>
              <a:srgbClr val="5B9BD5"/>
            </a:solidFill>
          </a:ln>
        </p:spPr>
      </p:pic>
      <p:pic>
        <p:nvPicPr>
          <p:cNvPr id="9" name="Picture 8" descr="A yellow train on tracks&#10;&#10;Description automatically generated">
            <a:extLst>
              <a:ext uri="{FF2B5EF4-FFF2-40B4-BE49-F238E27FC236}">
                <a16:creationId xmlns:a16="http://schemas.microsoft.com/office/drawing/2014/main" id="{EFE60D1A-0578-DA14-C85B-7D7053EE5E8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29" t="15029" r="13766" b="17027"/>
          <a:stretch/>
        </p:blipFill>
        <p:spPr>
          <a:xfrm>
            <a:off x="441852" y="4615000"/>
            <a:ext cx="3380848" cy="1920060"/>
          </a:xfrm>
          <a:prstGeom prst="rect">
            <a:avLst/>
          </a:prstGeom>
          <a:ln w="38100">
            <a:solidFill>
              <a:srgbClr val="C00000"/>
            </a:solidFill>
          </a:ln>
        </p:spPr>
      </p:pic>
      <p:pic>
        <p:nvPicPr>
          <p:cNvPr id="10" name="Picture 9" descr="A red and grey train car&#10;&#10;Description automatically generated">
            <a:extLst>
              <a:ext uri="{FF2B5EF4-FFF2-40B4-BE49-F238E27FC236}">
                <a16:creationId xmlns:a16="http://schemas.microsoft.com/office/drawing/2014/main" id="{DA783361-4F7C-EC31-26EC-AC9197B9DFC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2" t="4191" r="2522" b="4191"/>
          <a:stretch/>
        </p:blipFill>
        <p:spPr>
          <a:xfrm>
            <a:off x="3851295" y="4615000"/>
            <a:ext cx="3025604" cy="1920060"/>
          </a:xfrm>
          <a:prstGeom prst="rect">
            <a:avLst/>
          </a:prstGeom>
          <a:ln w="38100">
            <a:solidFill>
              <a:srgbClr val="C00000"/>
            </a:solidFill>
          </a:ln>
        </p:spPr>
      </p:pic>
      <p:pic>
        <p:nvPicPr>
          <p:cNvPr id="11" name="Picture 10" descr="A red curved line on a black background&#10;&#10;Description automatically generated">
            <a:extLst>
              <a:ext uri="{FF2B5EF4-FFF2-40B4-BE49-F238E27FC236}">
                <a16:creationId xmlns:a16="http://schemas.microsoft.com/office/drawing/2014/main" id="{29DCF3E8-EAAB-8276-2EC4-D945EE947E6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8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11500"/>
                    </a14:imgEffect>
                    <a14:imgEffect>
                      <a14:saturation sat="120000"/>
                    </a14:imgEffect>
                    <a14:imgEffect>
                      <a14:brightnessContrast bright="32000" contrast="5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860436">
            <a:off x="9613989" y="346322"/>
            <a:ext cx="2070255" cy="1162126"/>
          </a:xfrm>
          <a:prstGeom prst="rect">
            <a:avLst/>
          </a:prstGeom>
          <a:effectLst>
            <a:glow rad="127000">
              <a:schemeClr val="bg1">
                <a:alpha val="70000"/>
              </a:schemeClr>
            </a:glow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992033B-5BE3-0D6B-FFFA-3F14D4C954C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0" r="969"/>
          <a:stretch/>
        </p:blipFill>
        <p:spPr>
          <a:xfrm>
            <a:off x="7772400" y="985970"/>
            <a:ext cx="3977748" cy="5650690"/>
          </a:xfrm>
          <a:prstGeom prst="rect">
            <a:avLst/>
          </a:prstGeom>
        </p:spPr>
      </p:pic>
      <p:pic>
        <p:nvPicPr>
          <p:cNvPr id="13" name="Graphic 12" descr="Marker with solid fill">
            <a:extLst>
              <a:ext uri="{FF2B5EF4-FFF2-40B4-BE49-F238E27FC236}">
                <a16:creationId xmlns:a16="http://schemas.microsoft.com/office/drawing/2014/main" id="{9A68B5E9-9D0F-5F15-4AE2-6FC967BF56B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2335829" y="2163938"/>
            <a:ext cx="914400" cy="914400"/>
          </a:xfrm>
          <a:prstGeom prst="rect">
            <a:avLst/>
          </a:prstGeom>
        </p:spPr>
      </p:pic>
      <p:pic>
        <p:nvPicPr>
          <p:cNvPr id="14" name="Picture 13" descr="A black and grey logo&#10;&#10;AI-generated content may be incorrect.">
            <a:extLst>
              <a:ext uri="{FF2B5EF4-FFF2-40B4-BE49-F238E27FC236}">
                <a16:creationId xmlns:a16="http://schemas.microsoft.com/office/drawing/2014/main" id="{E5F5C9BE-DB31-8C04-A0DF-5D1E5585E48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0554" y="6402354"/>
            <a:ext cx="1477284" cy="304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7200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8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8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71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train on the tracks&#10;&#10;AI-generated content may be incorrect.">
            <a:extLst>
              <a:ext uri="{FF2B5EF4-FFF2-40B4-BE49-F238E27FC236}">
                <a16:creationId xmlns:a16="http://schemas.microsoft.com/office/drawing/2014/main" id="{12D52060-3256-A14C-F97C-CCF27F084B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0" b="11597"/>
          <a:stretch/>
        </p:blipFill>
        <p:spPr>
          <a:xfrm>
            <a:off x="4907355" y="104272"/>
            <a:ext cx="3617235" cy="2243087"/>
          </a:xfrm>
          <a:prstGeom prst="rect">
            <a:avLst/>
          </a:prstGeom>
        </p:spPr>
      </p:pic>
      <p:pic>
        <p:nvPicPr>
          <p:cNvPr id="18" name="Picture 17" descr="A train on the tracks&#10;&#10;AI-generated content may be incorrect.">
            <a:extLst>
              <a:ext uri="{FF2B5EF4-FFF2-40B4-BE49-F238E27FC236}">
                <a16:creationId xmlns:a16="http://schemas.microsoft.com/office/drawing/2014/main" id="{72849568-B601-2C3E-803A-647675F7BE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54" t="19154" r="11596" b="1857"/>
          <a:stretch/>
        </p:blipFill>
        <p:spPr>
          <a:xfrm>
            <a:off x="4907355" y="4452820"/>
            <a:ext cx="3611108" cy="2314374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4656CAE1-970C-2B65-380A-9F7C767C24A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34" t="2465" r="6754" b="20790"/>
          <a:stretch/>
        </p:blipFill>
        <p:spPr>
          <a:xfrm>
            <a:off x="8599938" y="104272"/>
            <a:ext cx="3503050" cy="2243087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2D4A2D44-C11D-BE25-3515-28243492824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31" t="36813" r="22297" b="1203"/>
          <a:stretch/>
        </p:blipFill>
        <p:spPr>
          <a:xfrm>
            <a:off x="8599938" y="4451032"/>
            <a:ext cx="3503050" cy="2314373"/>
          </a:xfrm>
          <a:prstGeom prst="rect">
            <a:avLst/>
          </a:prstGeom>
        </p:spPr>
      </p:pic>
      <p:pic>
        <p:nvPicPr>
          <p:cNvPr id="12" name="Picture 11" descr="A train tracks next to a forest of trees&#10;&#10;AI-generated content may be incorrect.">
            <a:extLst>
              <a:ext uri="{FF2B5EF4-FFF2-40B4-BE49-F238E27FC236}">
                <a16:creationId xmlns:a16="http://schemas.microsoft.com/office/drawing/2014/main" id="{FE66EFE9-073D-5CC9-259C-CBDCAACAC9D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92" b="6555"/>
          <a:stretch/>
        </p:blipFill>
        <p:spPr>
          <a:xfrm>
            <a:off x="8599938" y="2414775"/>
            <a:ext cx="3503050" cy="1968841"/>
          </a:xfrm>
          <a:prstGeom prst="rect">
            <a:avLst/>
          </a:prstGeom>
          <a:ln w="76200">
            <a:noFill/>
          </a:ln>
        </p:spPr>
      </p:pic>
      <p:pic>
        <p:nvPicPr>
          <p:cNvPr id="34" name="Picture 33" descr="A train tracks with a few trains&#10;&#10;AI-generated content may be incorrect.">
            <a:extLst>
              <a:ext uri="{FF2B5EF4-FFF2-40B4-BE49-F238E27FC236}">
                <a16:creationId xmlns:a16="http://schemas.microsoft.com/office/drawing/2014/main" id="{6B90A62A-E233-2218-0BE1-13308E91EAC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4000" contrast="-2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218" t="34277" r="15562" b="8962"/>
          <a:stretch/>
        </p:blipFill>
        <p:spPr>
          <a:xfrm>
            <a:off x="4907354" y="2414775"/>
            <a:ext cx="3611109" cy="1968842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C3578D6B-DE30-104A-1857-BDE8A39C3F89}"/>
              </a:ext>
            </a:extLst>
          </p:cNvPr>
          <p:cNvSpPr txBox="1"/>
          <p:nvPr/>
        </p:nvSpPr>
        <p:spPr>
          <a:xfrm>
            <a:off x="179856" y="104273"/>
            <a:ext cx="4622800" cy="1586504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NZ" sz="2400" b="1">
                <a:latin typeface="Arial" panose="020B0604020202020204" pitchFamily="34" charset="0"/>
                <a:cs typeface="Arial" panose="020B0604020202020204" pitchFamily="34" charset="0"/>
              </a:rPr>
              <a:t>Walking through or loitering in any of these areas is </a:t>
            </a:r>
            <a:r>
              <a:rPr lang="en-NZ" sz="24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unsafe</a:t>
            </a:r>
            <a:r>
              <a:rPr lang="en-NZ" sz="2400" b="1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n-NZ" sz="24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illegal</a:t>
            </a:r>
            <a:r>
              <a:rPr lang="en-NZ" sz="2400" b="1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NZ" sz="2400">
                <a:latin typeface="Arial" panose="020B0604020202020204" pitchFamily="34" charset="0"/>
                <a:cs typeface="Arial" panose="020B0604020202020204" pitchFamily="34" charset="0"/>
              </a:rPr>
              <a:t>(even if you are taking a short-cut)</a:t>
            </a:r>
            <a:endParaRPr lang="en-NZ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510A8B5-D712-796E-8EFC-0C13E56A2BCB}"/>
              </a:ext>
            </a:extLst>
          </p:cNvPr>
          <p:cNvSpPr txBox="1"/>
          <p:nvPr/>
        </p:nvSpPr>
        <p:spPr>
          <a:xfrm>
            <a:off x="179856" y="6220145"/>
            <a:ext cx="4622800" cy="466652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NZ" sz="2400" b="1">
                <a:latin typeface="Arial" panose="020B0604020202020204" pitchFamily="34" charset="0"/>
                <a:cs typeface="Arial" panose="020B0604020202020204" pitchFamily="34" charset="0"/>
              </a:rPr>
              <a:t>You could be fined </a:t>
            </a:r>
            <a:r>
              <a:rPr lang="en-NZ" sz="24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$10,000</a:t>
            </a:r>
            <a:endParaRPr lang="en-NZ" sz="240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055AF45-DDB8-7F8D-301D-05BE45B44AD6}"/>
              </a:ext>
            </a:extLst>
          </p:cNvPr>
          <p:cNvSpPr txBox="1"/>
          <p:nvPr/>
        </p:nvSpPr>
        <p:spPr>
          <a:xfrm>
            <a:off x="4977248" y="6244761"/>
            <a:ext cx="1561575" cy="44203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lIns="36000" tIns="36000" rIns="36000" bIns="36000" rtlCol="0">
            <a:spAutoFit/>
          </a:bodyPr>
          <a:lstStyle/>
          <a:p>
            <a:r>
              <a:rPr lang="en-NZ" sz="2400" b="1">
                <a:latin typeface="Arial" panose="020B0604020202020204" pitchFamily="34" charset="0"/>
                <a:cs typeface="Arial" panose="020B0604020202020204" pitchFamily="34" charset="0"/>
              </a:rPr>
              <a:t>Junctions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24BDD1E-4259-BE7C-9BD9-5CAE46E8BF8E}"/>
              </a:ext>
            </a:extLst>
          </p:cNvPr>
          <p:cNvSpPr txBox="1"/>
          <p:nvPr/>
        </p:nvSpPr>
        <p:spPr>
          <a:xfrm>
            <a:off x="10757140" y="6244761"/>
            <a:ext cx="1264374" cy="44203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lIns="36000" tIns="36000" rIns="36000" bIns="36000" rtlCol="0">
            <a:spAutoFit/>
          </a:bodyPr>
          <a:lstStyle/>
          <a:p>
            <a:r>
              <a:rPr lang="en-NZ" sz="2400" b="1">
                <a:latin typeface="Arial" panose="020B0604020202020204" pitchFamily="34" charset="0"/>
                <a:cs typeface="Arial" panose="020B0604020202020204" pitchFamily="34" charset="0"/>
              </a:rPr>
              <a:t>Bridges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7EC841D-D2B1-C69B-DAFD-34CC4797DD1C}"/>
              </a:ext>
            </a:extLst>
          </p:cNvPr>
          <p:cNvSpPr txBox="1"/>
          <p:nvPr/>
        </p:nvSpPr>
        <p:spPr>
          <a:xfrm>
            <a:off x="10676709" y="1846075"/>
            <a:ext cx="1344805" cy="44203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lIns="36000" tIns="36000" rIns="36000" bIns="36000" rtlCol="0">
            <a:spAutoFit/>
          </a:bodyPr>
          <a:lstStyle/>
          <a:p>
            <a:r>
              <a:rPr lang="en-NZ" sz="2400" b="1">
                <a:latin typeface="Arial" panose="020B0604020202020204" pitchFamily="34" charset="0"/>
                <a:cs typeface="Arial" panose="020B0604020202020204" pitchFamily="34" charset="0"/>
              </a:rPr>
              <a:t>Tunnels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806EA3F-E25D-B403-21BE-19AA3D8F44F8}"/>
              </a:ext>
            </a:extLst>
          </p:cNvPr>
          <p:cNvSpPr txBox="1"/>
          <p:nvPr/>
        </p:nvSpPr>
        <p:spPr>
          <a:xfrm>
            <a:off x="4977248" y="1840470"/>
            <a:ext cx="913038" cy="44203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lIns="36000" tIns="36000" rIns="36000" bIns="36000" rtlCol="0">
            <a:spAutoFit/>
          </a:bodyPr>
          <a:lstStyle/>
          <a:p>
            <a:r>
              <a:rPr lang="en-NZ" sz="2400" b="1">
                <a:latin typeface="Arial" panose="020B0604020202020204" pitchFamily="34" charset="0"/>
                <a:cs typeface="Arial" panose="020B0604020202020204" pitchFamily="34" charset="0"/>
              </a:rPr>
              <a:t>Ports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AF91031-0EE1-F6C2-009F-DD7DF998B435}"/>
              </a:ext>
            </a:extLst>
          </p:cNvPr>
          <p:cNvSpPr txBox="1"/>
          <p:nvPr/>
        </p:nvSpPr>
        <p:spPr>
          <a:xfrm>
            <a:off x="10312400" y="3877193"/>
            <a:ext cx="1709114" cy="44203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lIns="36000" tIns="36000" rIns="36000" bIns="36000" rtlCol="0">
            <a:spAutoFit/>
          </a:bodyPr>
          <a:lstStyle/>
          <a:p>
            <a:r>
              <a:rPr lang="en-NZ" sz="2400" b="1">
                <a:latin typeface="Arial" panose="020B0604020202020204" pitchFamily="34" charset="0"/>
                <a:cs typeface="Arial" panose="020B0604020202020204" pitchFamily="34" charset="0"/>
              </a:rPr>
              <a:t>Open track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82CC40E-DC5D-62C1-E47B-FCE53ECFE845}"/>
              </a:ext>
            </a:extLst>
          </p:cNvPr>
          <p:cNvSpPr txBox="1"/>
          <p:nvPr/>
        </p:nvSpPr>
        <p:spPr>
          <a:xfrm>
            <a:off x="4977248" y="3860206"/>
            <a:ext cx="2076695" cy="44203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lIns="36000" tIns="36000" rIns="36000" bIns="36000" rtlCol="0">
            <a:spAutoFit/>
          </a:bodyPr>
          <a:lstStyle/>
          <a:p>
            <a:r>
              <a:rPr lang="en-NZ" sz="2400" b="1">
                <a:latin typeface="Arial" panose="020B0604020202020204" pitchFamily="34" charset="0"/>
                <a:cs typeface="Arial" panose="020B0604020202020204" pitchFamily="34" charset="0"/>
              </a:rPr>
              <a:t>Yards/Depots</a:t>
            </a:r>
          </a:p>
        </p:txBody>
      </p:sp>
      <p:pic>
        <p:nvPicPr>
          <p:cNvPr id="15" name="Picture 14" descr="A sign on a metal fence&#10;&#10;AI-generated content may be incorrect.">
            <a:extLst>
              <a:ext uri="{FF2B5EF4-FFF2-40B4-BE49-F238E27FC236}">
                <a16:creationId xmlns:a16="http://schemas.microsoft.com/office/drawing/2014/main" id="{4B659557-1650-48E5-E1D6-2F5D9995DC0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803" t="26907" r="14497" b="20737"/>
          <a:stretch/>
        </p:blipFill>
        <p:spPr>
          <a:xfrm>
            <a:off x="1069676" y="1793176"/>
            <a:ext cx="2881222" cy="4346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34318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500"/>
                            </p:stCondLst>
                            <p:childTnLst>
                              <p:par>
                                <p:cTn id="5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500"/>
                            </p:stCondLst>
                            <p:childTnLst>
                              <p:par>
                                <p:cTn id="6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7C77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791E993C-B442-D4BA-84CF-D0328BF28110}"/>
              </a:ext>
            </a:extLst>
          </p:cNvPr>
          <p:cNvSpPr txBox="1"/>
          <p:nvPr/>
        </p:nvSpPr>
        <p:spPr>
          <a:xfrm>
            <a:off x="183735" y="254255"/>
            <a:ext cx="3773181" cy="3014067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NZ" sz="3200" b="1"/>
              <a:t>You must ONLY be in the rail corridor if you are at a </a:t>
            </a:r>
            <a:r>
              <a:rPr lang="en-NZ" sz="3200" b="1">
                <a:solidFill>
                  <a:schemeClr val="accent6"/>
                </a:solidFill>
              </a:rPr>
              <a:t>train station platform </a:t>
            </a:r>
            <a:r>
              <a:rPr lang="en-NZ" sz="3200" b="1">
                <a:solidFill>
                  <a:schemeClr val="bg1"/>
                </a:solidFill>
              </a:rPr>
              <a:t>or using an official level crossing.</a:t>
            </a:r>
            <a:endParaRPr lang="en-NZ" sz="3200">
              <a:solidFill>
                <a:schemeClr val="bg1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78C1C29-9E6E-24CF-4E32-0644FD95B35C}"/>
              </a:ext>
            </a:extLst>
          </p:cNvPr>
          <p:cNvSpPr txBox="1"/>
          <p:nvPr/>
        </p:nvSpPr>
        <p:spPr>
          <a:xfrm>
            <a:off x="183735" y="254255"/>
            <a:ext cx="3773181" cy="3014067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NZ" sz="2800" b="1">
                <a:latin typeface="Arial" panose="020B0604020202020204" pitchFamily="34" charset="0"/>
                <a:cs typeface="Arial" panose="020B0604020202020204" pitchFamily="34" charset="0"/>
              </a:rPr>
              <a:t>You must ONLY be in the rail corridor if you are at a </a:t>
            </a:r>
            <a:r>
              <a:rPr lang="en-NZ" sz="2800" b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train station platform</a:t>
            </a:r>
            <a:r>
              <a:rPr lang="en-NZ" sz="2800" b="1">
                <a:latin typeface="Arial" panose="020B0604020202020204" pitchFamily="34" charset="0"/>
                <a:cs typeface="Arial" panose="020B0604020202020204" pitchFamily="34" charset="0"/>
              </a:rPr>
              <a:t> or using an </a:t>
            </a:r>
            <a:r>
              <a:rPr lang="en-NZ" sz="2800" b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official level crossing</a:t>
            </a:r>
            <a:r>
              <a:rPr lang="en-NZ" sz="2800" b="1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NZ" sz="2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13" descr="A train tracks next to a platform&#10;&#10;AI-generated content may be incorrect.">
            <a:extLst>
              <a:ext uri="{FF2B5EF4-FFF2-40B4-BE49-F238E27FC236}">
                <a16:creationId xmlns:a16="http://schemas.microsoft.com/office/drawing/2014/main" id="{313198F2-03D4-D2DE-43E4-5FF964E151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96" t="11617" r="1" b="3546"/>
          <a:stretch/>
        </p:blipFill>
        <p:spPr>
          <a:xfrm>
            <a:off x="4051301" y="241098"/>
            <a:ext cx="3873500" cy="3027224"/>
          </a:xfrm>
          <a:prstGeom prst="rect">
            <a:avLst/>
          </a:prstGeom>
        </p:spPr>
      </p:pic>
      <p:pic>
        <p:nvPicPr>
          <p:cNvPr id="24" name="Picture 23" descr="A group of people standing next to a train&#10;&#10;AI-generated content may be incorrect.">
            <a:extLst>
              <a:ext uri="{FF2B5EF4-FFF2-40B4-BE49-F238E27FC236}">
                <a16:creationId xmlns:a16="http://schemas.microsoft.com/office/drawing/2014/main" id="{FA6C77CC-B41D-A66A-3CF9-84488BB6A7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07" t="11127" r="2531" b="-189"/>
          <a:stretch/>
        </p:blipFill>
        <p:spPr>
          <a:xfrm>
            <a:off x="8029945" y="3383921"/>
            <a:ext cx="3972836" cy="3277642"/>
          </a:xfrm>
          <a:prstGeom prst="rect">
            <a:avLst/>
          </a:prstGeom>
        </p:spPr>
      </p:pic>
      <p:pic>
        <p:nvPicPr>
          <p:cNvPr id="26" name="Picture 25" descr="A train crossing with cars and a train&#10;&#10;AI-generated content may be incorrect.">
            <a:extLst>
              <a:ext uri="{FF2B5EF4-FFF2-40B4-BE49-F238E27FC236}">
                <a16:creationId xmlns:a16="http://schemas.microsoft.com/office/drawing/2014/main" id="{2D2663F0-A327-C7E0-CFC4-607B4F5EEAE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51" t="8636" r="17617" b="194"/>
          <a:stretch/>
        </p:blipFill>
        <p:spPr>
          <a:xfrm>
            <a:off x="189219" y="3383922"/>
            <a:ext cx="3773181" cy="3277641"/>
          </a:xfrm>
          <a:prstGeom prst="rect">
            <a:avLst/>
          </a:prstGeom>
        </p:spPr>
      </p:pic>
      <p:pic>
        <p:nvPicPr>
          <p:cNvPr id="30" name="Picture 29" descr="A person standing next to a train&#10;&#10;AI-generated content may be incorrect.">
            <a:extLst>
              <a:ext uri="{FF2B5EF4-FFF2-40B4-BE49-F238E27FC236}">
                <a16:creationId xmlns:a16="http://schemas.microsoft.com/office/drawing/2014/main" id="{4943B291-492C-AB21-7FAF-31F1AED713E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27"/>
          <a:stretch/>
        </p:blipFill>
        <p:spPr>
          <a:xfrm>
            <a:off x="8029945" y="254255"/>
            <a:ext cx="3972836" cy="3014067"/>
          </a:xfrm>
          <a:prstGeom prst="rect">
            <a:avLst/>
          </a:prstGeom>
        </p:spPr>
      </p:pic>
      <p:pic>
        <p:nvPicPr>
          <p:cNvPr id="32" name="Picture 31" descr="A train on the tracks&#10;&#10;AI-generated content may be incorrect.">
            <a:extLst>
              <a:ext uri="{FF2B5EF4-FFF2-40B4-BE49-F238E27FC236}">
                <a16:creationId xmlns:a16="http://schemas.microsoft.com/office/drawing/2014/main" id="{D0B7F588-5011-7AA7-127F-BC195FD211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99" t="24746" r="32480"/>
          <a:stretch/>
        </p:blipFill>
        <p:spPr>
          <a:xfrm>
            <a:off x="4051301" y="3383921"/>
            <a:ext cx="3873500" cy="3277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02353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750"/>
                            </p:stCondLst>
                            <p:childTnLst>
                              <p:par>
                                <p:cTn id="3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750"/>
                            </p:stCondLst>
                            <p:childTnLst>
                              <p:par>
                                <p:cTn id="3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3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C005"/>
            </a:gs>
            <a:gs pos="100000">
              <a:srgbClr val="FFACAB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hen crossing...">
            <a:extLst>
              <a:ext uri="{FF2B5EF4-FFF2-40B4-BE49-F238E27FC236}">
                <a16:creationId xmlns:a16="http://schemas.microsoft.com/office/drawing/2014/main" id="{86CAF29F-1A3D-A28E-6568-4F09BD28C957}"/>
              </a:ext>
            </a:extLst>
          </p:cNvPr>
          <p:cNvSpPr txBox="1">
            <a:spLocks/>
          </p:cNvSpPr>
          <p:nvPr/>
        </p:nvSpPr>
        <p:spPr>
          <a:xfrm>
            <a:off x="419101" y="273432"/>
            <a:ext cx="11363325" cy="600164"/>
          </a:xfrm>
          <a:prstGeom prst="rect">
            <a:avLst/>
          </a:prstGeom>
          <a:solidFill>
            <a:srgbClr val="FFFAEB"/>
          </a:solidFill>
        </p:spPr>
        <p:txBody>
          <a:bodyPr wrap="square">
            <a:spAutoFit/>
          </a:bodyPr>
          <a:lstStyle/>
          <a:p>
            <a:pPr algn="ctr"/>
            <a:r>
              <a:rPr lang="en-NZ" sz="3300" b="1" i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When crossing at a railway level crossing, always…</a:t>
            </a:r>
          </a:p>
        </p:txBody>
      </p:sp>
      <p:sp>
        <p:nvSpPr>
          <p:cNvPr id="7" name="THINK...">
            <a:extLst>
              <a:ext uri="{FF2B5EF4-FFF2-40B4-BE49-F238E27FC236}">
                <a16:creationId xmlns:a16="http://schemas.microsoft.com/office/drawing/2014/main" id="{72313586-CCEC-85B5-26DA-9ACFA2629A00}"/>
              </a:ext>
            </a:extLst>
          </p:cNvPr>
          <p:cNvSpPr txBox="1">
            <a:spLocks/>
          </p:cNvSpPr>
          <p:nvPr/>
        </p:nvSpPr>
        <p:spPr>
          <a:xfrm>
            <a:off x="9183959" y="1176258"/>
            <a:ext cx="2592000" cy="1200329"/>
          </a:xfrm>
          <a:prstGeom prst="rect">
            <a:avLst/>
          </a:prstGeom>
          <a:solidFill>
            <a:srgbClr val="FFFAEB"/>
          </a:solidFill>
        </p:spPr>
        <p:txBody>
          <a:bodyPr wrap="square">
            <a:spAutoFit/>
          </a:bodyPr>
          <a:lstStyle/>
          <a:p>
            <a:pPr algn="ctr"/>
            <a:r>
              <a:rPr lang="en-US" sz="24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THINK,</a:t>
            </a:r>
          </a:p>
          <a:p>
            <a:pPr algn="ctr"/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is it safe </a:t>
            </a:r>
          </a:p>
          <a:p>
            <a:pPr algn="ctr"/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to cross?</a:t>
            </a:r>
            <a:endParaRPr lang="en-NZ" sz="2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LISTEN...">
            <a:extLst>
              <a:ext uri="{FF2B5EF4-FFF2-40B4-BE49-F238E27FC236}">
                <a16:creationId xmlns:a16="http://schemas.microsoft.com/office/drawing/2014/main" id="{F3720510-B0DB-B370-22F9-4197747093B3}"/>
              </a:ext>
            </a:extLst>
          </p:cNvPr>
          <p:cNvSpPr txBox="1">
            <a:spLocks/>
          </p:cNvSpPr>
          <p:nvPr/>
        </p:nvSpPr>
        <p:spPr>
          <a:xfrm>
            <a:off x="6273628" y="1176258"/>
            <a:ext cx="2592000" cy="1200329"/>
          </a:xfrm>
          <a:prstGeom prst="rect">
            <a:avLst/>
          </a:prstGeom>
          <a:solidFill>
            <a:srgbClr val="FFFAEB"/>
          </a:solidFill>
        </p:spPr>
        <p:txBody>
          <a:bodyPr wrap="square">
            <a:spAutoFit/>
          </a:bodyPr>
          <a:lstStyle/>
          <a:p>
            <a:pPr algn="ctr"/>
            <a:r>
              <a:rPr lang="en-US" sz="24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LISTEN</a:t>
            </a:r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for trains coming</a:t>
            </a:r>
          </a:p>
        </p:txBody>
      </p:sp>
      <p:sp>
        <p:nvSpPr>
          <p:cNvPr id="9" name="LOOK...">
            <a:extLst>
              <a:ext uri="{FF2B5EF4-FFF2-40B4-BE49-F238E27FC236}">
                <a16:creationId xmlns:a16="http://schemas.microsoft.com/office/drawing/2014/main" id="{E0F6FB7C-C383-82D8-AA98-1657B6B98842}"/>
              </a:ext>
            </a:extLst>
          </p:cNvPr>
          <p:cNvSpPr txBox="1">
            <a:spLocks/>
          </p:cNvSpPr>
          <p:nvPr/>
        </p:nvSpPr>
        <p:spPr>
          <a:xfrm>
            <a:off x="3346364" y="1176258"/>
            <a:ext cx="2592000" cy="1200329"/>
          </a:xfrm>
          <a:prstGeom prst="rect">
            <a:avLst/>
          </a:prstGeom>
          <a:solidFill>
            <a:srgbClr val="FFFAEB"/>
          </a:solidFill>
        </p:spPr>
        <p:txBody>
          <a:bodyPr wrap="square">
            <a:spAutoFit/>
          </a:bodyPr>
          <a:lstStyle/>
          <a:p>
            <a:pPr algn="ctr"/>
            <a:r>
              <a:rPr lang="en-US" sz="24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LOOK</a:t>
            </a:r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both ways for trains</a:t>
            </a:r>
          </a:p>
        </p:txBody>
      </p:sp>
      <p:sp>
        <p:nvSpPr>
          <p:cNvPr id="10" name="STOP...">
            <a:extLst>
              <a:ext uri="{FF2B5EF4-FFF2-40B4-BE49-F238E27FC236}">
                <a16:creationId xmlns:a16="http://schemas.microsoft.com/office/drawing/2014/main" id="{4E7D17A4-C818-A960-112C-850F5A04C3A5}"/>
              </a:ext>
            </a:extLst>
          </p:cNvPr>
          <p:cNvSpPr txBox="1">
            <a:spLocks/>
          </p:cNvSpPr>
          <p:nvPr/>
        </p:nvSpPr>
        <p:spPr>
          <a:xfrm>
            <a:off x="419100" y="1176258"/>
            <a:ext cx="2592000" cy="1200329"/>
          </a:xfrm>
          <a:prstGeom prst="rect">
            <a:avLst/>
          </a:prstGeom>
          <a:solidFill>
            <a:srgbClr val="FFFAEB"/>
          </a:solidFill>
        </p:spPr>
        <p:txBody>
          <a:bodyPr wrap="square">
            <a:spAutoFit/>
          </a:bodyPr>
          <a:lstStyle/>
          <a:p>
            <a:pPr algn="ctr"/>
            <a:r>
              <a:rPr lang="en-US" sz="24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STOP</a:t>
            </a:r>
            <a:endParaRPr lang="en-US" sz="24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behind </a:t>
            </a:r>
          </a:p>
          <a:p>
            <a:pPr algn="ctr"/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the line</a:t>
            </a:r>
          </a:p>
        </p:txBody>
      </p:sp>
      <p:pic>
        <p:nvPicPr>
          <p:cNvPr id="11" name="Kids stopping">
            <a:extLst>
              <a:ext uri="{FF2B5EF4-FFF2-40B4-BE49-F238E27FC236}">
                <a16:creationId xmlns:a16="http://schemas.microsoft.com/office/drawing/2014/main" id="{79E15B6A-D4A8-F70E-79E3-F7E21C7F7EF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74" t="13248" r="19604" b="25388"/>
          <a:stretch/>
        </p:blipFill>
        <p:spPr>
          <a:xfrm>
            <a:off x="414337" y="2575513"/>
            <a:ext cx="2592000" cy="3182275"/>
          </a:xfrm>
          <a:prstGeom prst="rect">
            <a:avLst/>
          </a:prstGeom>
          <a:ln>
            <a:noFill/>
          </a:ln>
        </p:spPr>
      </p:pic>
      <p:pic>
        <p:nvPicPr>
          <p:cNvPr id="12" name="Kids looking">
            <a:extLst>
              <a:ext uri="{FF2B5EF4-FFF2-40B4-BE49-F238E27FC236}">
                <a16:creationId xmlns:a16="http://schemas.microsoft.com/office/drawing/2014/main" id="{FD8977B8-9B17-9E98-5737-47DCE6C044AE}"/>
              </a:ext>
            </a:extLst>
          </p:cNvPr>
          <p:cNvPicPr>
            <a:picLocks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34" t="8609" r="35017" b="8609"/>
          <a:stretch/>
        </p:blipFill>
        <p:spPr>
          <a:xfrm>
            <a:off x="3346365" y="2575513"/>
            <a:ext cx="2592000" cy="3182275"/>
          </a:xfrm>
          <a:prstGeom prst="rect">
            <a:avLst/>
          </a:prstGeom>
          <a:ln>
            <a:noFill/>
          </a:ln>
        </p:spPr>
      </p:pic>
      <p:pic>
        <p:nvPicPr>
          <p:cNvPr id="13" name="Kids looking">
            <a:extLst>
              <a:ext uri="{FF2B5EF4-FFF2-40B4-BE49-F238E27FC236}">
                <a16:creationId xmlns:a16="http://schemas.microsoft.com/office/drawing/2014/main" id="{FBDC1FDB-4BD1-64CE-DE26-C71FE3140F6C}"/>
              </a:ext>
            </a:extLst>
          </p:cNvPr>
          <p:cNvPicPr>
            <a:picLocks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75" t="11396" r="32234" b="12011"/>
          <a:stretch/>
        </p:blipFill>
        <p:spPr>
          <a:xfrm>
            <a:off x="6273628" y="2575513"/>
            <a:ext cx="2592000" cy="3182275"/>
          </a:xfrm>
          <a:prstGeom prst="rect">
            <a:avLst/>
          </a:prstGeom>
          <a:ln>
            <a:noFill/>
          </a:ln>
        </p:spPr>
      </p:pic>
      <p:pic>
        <p:nvPicPr>
          <p:cNvPr id="14" name="Kids looking">
            <a:extLst>
              <a:ext uri="{FF2B5EF4-FFF2-40B4-BE49-F238E27FC236}">
                <a16:creationId xmlns:a16="http://schemas.microsoft.com/office/drawing/2014/main" id="{8059D1A6-FD21-70DD-32EA-A27E7BE8A7B1}"/>
              </a:ext>
            </a:extLst>
          </p:cNvPr>
          <p:cNvPicPr>
            <a:picLocks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50" t="24894" r="37603" b="2277"/>
          <a:stretch/>
        </p:blipFill>
        <p:spPr>
          <a:xfrm>
            <a:off x="9185662" y="2575513"/>
            <a:ext cx="2592000" cy="3182275"/>
          </a:xfrm>
          <a:prstGeom prst="rect">
            <a:avLst/>
          </a:prstGeom>
          <a:ln>
            <a:noFill/>
          </a:ln>
        </p:spPr>
      </p:pic>
      <p:sp>
        <p:nvSpPr>
          <p:cNvPr id="15" name="When crossing...">
            <a:extLst>
              <a:ext uri="{FF2B5EF4-FFF2-40B4-BE49-F238E27FC236}">
                <a16:creationId xmlns:a16="http://schemas.microsoft.com/office/drawing/2014/main" id="{BDC7F2CE-AE0C-9D0B-4C55-EA75E27D39F1}"/>
              </a:ext>
            </a:extLst>
          </p:cNvPr>
          <p:cNvSpPr txBox="1">
            <a:spLocks/>
          </p:cNvSpPr>
          <p:nvPr/>
        </p:nvSpPr>
        <p:spPr>
          <a:xfrm>
            <a:off x="414338" y="5956714"/>
            <a:ext cx="11363325" cy="600164"/>
          </a:xfrm>
          <a:prstGeom prst="rect">
            <a:avLst/>
          </a:prstGeom>
          <a:solidFill>
            <a:srgbClr val="FFFAEB"/>
          </a:solidFill>
        </p:spPr>
        <p:txBody>
          <a:bodyPr wrap="square">
            <a:spAutoFit/>
          </a:bodyPr>
          <a:lstStyle/>
          <a:p>
            <a:pPr algn="ctr"/>
            <a:r>
              <a:rPr lang="en-NZ" sz="3300" b="1" i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Only cross when there are no trains in sight</a:t>
            </a:r>
          </a:p>
        </p:txBody>
      </p:sp>
    </p:spTree>
    <p:extLst>
      <p:ext uri="{BB962C8B-B14F-4D97-AF65-F5344CB8AC3E}">
        <p14:creationId xmlns:p14="http://schemas.microsoft.com/office/powerpoint/2010/main" val="4715520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42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42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500"/>
                            </p:stCondLst>
                            <p:childTnLst>
                              <p:par>
                                <p:cTn id="44" presetID="42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7000"/>
                            </p:stCondLst>
                            <p:childTnLst>
                              <p:par>
                                <p:cTn id="55" presetID="42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8" grpId="0" animBg="1"/>
      <p:bldP spid="9" grpId="0" animBg="1"/>
      <p:bldP spid="10" grpId="0" animBg="1"/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C005"/>
            </a:gs>
            <a:gs pos="100000">
              <a:srgbClr val="FFACAB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et off...">
            <a:extLst>
              <a:ext uri="{FF2B5EF4-FFF2-40B4-BE49-F238E27FC236}">
                <a16:creationId xmlns:a16="http://schemas.microsoft.com/office/drawing/2014/main" id="{D2E1DDD0-182C-6041-F44C-E04192208DF9}"/>
              </a:ext>
            </a:extLst>
          </p:cNvPr>
          <p:cNvSpPr txBox="1">
            <a:spLocks/>
          </p:cNvSpPr>
          <p:nvPr/>
        </p:nvSpPr>
        <p:spPr>
          <a:xfrm>
            <a:off x="419101" y="5118329"/>
            <a:ext cx="3809487" cy="1133474"/>
          </a:xfrm>
          <a:prstGeom prst="rect">
            <a:avLst/>
          </a:prstGeom>
          <a:solidFill>
            <a:srgbClr val="FFFAEB"/>
          </a:solidFill>
          <a:ln>
            <a:noFill/>
          </a:ln>
        </p:spPr>
        <p:txBody>
          <a:bodyPr vert="horz" wrap="square" anchor="ctr" anchorCtr="1">
            <a:noAutofit/>
          </a:bodyPr>
          <a:lstStyle/>
          <a:p>
            <a:pPr algn="ctr"/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Get off and walk your bicycle/scooter</a:t>
            </a:r>
          </a:p>
        </p:txBody>
      </p:sp>
      <p:sp>
        <p:nvSpPr>
          <p:cNvPr id="5" name="Remove your...">
            <a:extLst>
              <a:ext uri="{FF2B5EF4-FFF2-40B4-BE49-F238E27FC236}">
                <a16:creationId xmlns:a16="http://schemas.microsoft.com/office/drawing/2014/main" id="{7D27ADDA-637D-C714-D245-039CDA326C95}"/>
              </a:ext>
            </a:extLst>
          </p:cNvPr>
          <p:cNvSpPr txBox="1">
            <a:spLocks/>
          </p:cNvSpPr>
          <p:nvPr/>
        </p:nvSpPr>
        <p:spPr>
          <a:xfrm>
            <a:off x="4763574" y="5117272"/>
            <a:ext cx="2956801" cy="1133475"/>
          </a:xfrm>
          <a:prstGeom prst="rect">
            <a:avLst/>
          </a:prstGeom>
          <a:solidFill>
            <a:srgbClr val="FFFAEB"/>
          </a:solidFill>
          <a:ln>
            <a:noFill/>
          </a:ln>
        </p:spPr>
        <p:txBody>
          <a:bodyPr vert="horz" wrap="square" anchor="ctr" anchorCtr="1">
            <a:noAutofit/>
          </a:bodyPr>
          <a:lstStyle/>
          <a:p>
            <a:pPr algn="ctr"/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Remove your </a:t>
            </a:r>
          </a:p>
          <a:p>
            <a:pPr algn="ctr"/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headphones</a:t>
            </a:r>
          </a:p>
        </p:txBody>
      </p:sp>
      <p:sp>
        <p:nvSpPr>
          <p:cNvPr id="6" name="Put your...">
            <a:extLst>
              <a:ext uri="{FF2B5EF4-FFF2-40B4-BE49-F238E27FC236}">
                <a16:creationId xmlns:a16="http://schemas.microsoft.com/office/drawing/2014/main" id="{4D4FCB46-7FCE-A016-E764-1D3D4FE0D510}"/>
              </a:ext>
            </a:extLst>
          </p:cNvPr>
          <p:cNvSpPr txBox="1">
            <a:spLocks/>
          </p:cNvSpPr>
          <p:nvPr/>
        </p:nvSpPr>
        <p:spPr>
          <a:xfrm>
            <a:off x="8255361" y="5117271"/>
            <a:ext cx="3527065" cy="1133475"/>
          </a:xfrm>
          <a:prstGeom prst="rect">
            <a:avLst/>
          </a:prstGeom>
          <a:solidFill>
            <a:srgbClr val="FFFAEB"/>
          </a:solidFill>
          <a:ln>
            <a:noFill/>
          </a:ln>
        </p:spPr>
        <p:txBody>
          <a:bodyPr vert="horz" wrap="square" anchor="ctr" anchorCtr="1">
            <a:noAutofit/>
          </a:bodyPr>
          <a:lstStyle/>
          <a:p>
            <a:pPr algn="ctr"/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Put your phone in your pocket</a:t>
            </a:r>
          </a:p>
        </p:txBody>
      </p:sp>
      <p:pic>
        <p:nvPicPr>
          <p:cNvPr id="7" name="Scooter/bike">
            <a:extLst>
              <a:ext uri="{FF2B5EF4-FFF2-40B4-BE49-F238E27FC236}">
                <a16:creationId xmlns:a16="http://schemas.microsoft.com/office/drawing/2014/main" id="{9E213A45-ED15-F6F5-833F-6280860D941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29" t="9593" r="4668" b="1115"/>
          <a:stretch/>
        </p:blipFill>
        <p:spPr>
          <a:xfrm>
            <a:off x="419101" y="1681922"/>
            <a:ext cx="3809487" cy="3435352"/>
          </a:xfrm>
          <a:prstGeom prst="rect">
            <a:avLst/>
          </a:prstGeom>
          <a:ln>
            <a:noFill/>
          </a:ln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475C970B-12BB-EB43-8F18-1D3E37175773}"/>
              </a:ext>
            </a:extLst>
          </p:cNvPr>
          <p:cNvGrpSpPr>
            <a:grpSpLocks/>
          </p:cNvGrpSpPr>
          <p:nvPr/>
        </p:nvGrpSpPr>
        <p:grpSpPr>
          <a:xfrm>
            <a:off x="8255361" y="1680863"/>
            <a:ext cx="3527065" cy="3435352"/>
            <a:chOff x="8134650" y="1392008"/>
            <a:chExt cx="3527065" cy="3435352"/>
          </a:xfrm>
        </p:grpSpPr>
        <p:pic>
          <p:nvPicPr>
            <p:cNvPr id="9" name="Phone">
              <a:extLst>
                <a:ext uri="{FF2B5EF4-FFF2-40B4-BE49-F238E27FC236}">
                  <a16:creationId xmlns:a16="http://schemas.microsoft.com/office/drawing/2014/main" id="{D1BD1E4E-9558-F8CB-3E2B-8AA1B0FB83B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269" t="176" r="25403" b="1"/>
            <a:stretch/>
          </p:blipFill>
          <p:spPr>
            <a:xfrm>
              <a:off x="8134650" y="1392008"/>
              <a:ext cx="3527065" cy="3435352"/>
            </a:xfrm>
            <a:prstGeom prst="rect">
              <a:avLst/>
            </a:prstGeom>
            <a:ln>
              <a:noFill/>
            </a:ln>
          </p:spPr>
        </p:pic>
        <p:sp>
          <p:nvSpPr>
            <p:cNvPr id="10" name="Arrow: Up 9">
              <a:extLst>
                <a:ext uri="{FF2B5EF4-FFF2-40B4-BE49-F238E27FC236}">
                  <a16:creationId xmlns:a16="http://schemas.microsoft.com/office/drawing/2014/main" id="{9AE52131-19D5-9C0E-C6DB-5FDD8006EAAE}"/>
                </a:ext>
              </a:extLst>
            </p:cNvPr>
            <p:cNvSpPr>
              <a:spLocks/>
            </p:cNvSpPr>
            <p:nvPr/>
          </p:nvSpPr>
          <p:spPr>
            <a:xfrm rot="19247091">
              <a:off x="9619810" y="3475286"/>
              <a:ext cx="603028" cy="1281753"/>
            </a:xfrm>
            <a:prstGeom prst="upArrow">
              <a:avLst>
                <a:gd name="adj1" fmla="val 31350"/>
                <a:gd name="adj2" fmla="val 67483"/>
              </a:avLst>
            </a:prstGeom>
            <a:solidFill>
              <a:srgbClr val="FF0000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7A33C0C-EDC7-C283-7ACF-11D513B56744}"/>
              </a:ext>
            </a:extLst>
          </p:cNvPr>
          <p:cNvGrpSpPr>
            <a:grpSpLocks/>
          </p:cNvGrpSpPr>
          <p:nvPr/>
        </p:nvGrpSpPr>
        <p:grpSpPr>
          <a:xfrm>
            <a:off x="4763574" y="1680863"/>
            <a:ext cx="2956801" cy="3435352"/>
            <a:chOff x="4617598" y="1392007"/>
            <a:chExt cx="2956801" cy="3435352"/>
          </a:xfrm>
        </p:grpSpPr>
        <p:pic>
          <p:nvPicPr>
            <p:cNvPr id="12" name="Headphones">
              <a:extLst>
                <a:ext uri="{FF2B5EF4-FFF2-40B4-BE49-F238E27FC236}">
                  <a16:creationId xmlns:a16="http://schemas.microsoft.com/office/drawing/2014/main" id="{1DC8F95B-54AF-42B3-FC5C-DCE5B7D5599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029" t="24478" r="54681" b="24478"/>
            <a:stretch/>
          </p:blipFill>
          <p:spPr>
            <a:xfrm>
              <a:off x="4617598" y="1392007"/>
              <a:ext cx="2956801" cy="3435352"/>
            </a:xfrm>
            <a:prstGeom prst="rect">
              <a:avLst/>
            </a:prstGeom>
            <a:ln>
              <a:noFill/>
            </a:ln>
          </p:spPr>
        </p:pic>
        <p:sp>
          <p:nvSpPr>
            <p:cNvPr id="13" name="Arrow: Up 12">
              <a:extLst>
                <a:ext uri="{FF2B5EF4-FFF2-40B4-BE49-F238E27FC236}">
                  <a16:creationId xmlns:a16="http://schemas.microsoft.com/office/drawing/2014/main" id="{D8A21E79-7922-DAA7-BB59-E1F4BF31F3DF}"/>
                </a:ext>
              </a:extLst>
            </p:cNvPr>
            <p:cNvSpPr>
              <a:spLocks/>
            </p:cNvSpPr>
            <p:nvPr/>
          </p:nvSpPr>
          <p:spPr>
            <a:xfrm rot="14778523">
              <a:off x="6845305" y="1305818"/>
              <a:ext cx="427144" cy="938508"/>
            </a:xfrm>
            <a:prstGeom prst="upArrow">
              <a:avLst>
                <a:gd name="adj1" fmla="val 31350"/>
                <a:gd name="adj2" fmla="val 67483"/>
              </a:avLst>
            </a:prstGeom>
            <a:solidFill>
              <a:srgbClr val="FF0000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sp>
        <p:nvSpPr>
          <p:cNvPr id="2" name="When crossing...">
            <a:extLst>
              <a:ext uri="{FF2B5EF4-FFF2-40B4-BE49-F238E27FC236}">
                <a16:creationId xmlns:a16="http://schemas.microsoft.com/office/drawing/2014/main" id="{D9D792F0-AF15-1E32-840E-7B52CB5D43C9}"/>
              </a:ext>
            </a:extLst>
          </p:cNvPr>
          <p:cNvSpPr txBox="1">
            <a:spLocks/>
          </p:cNvSpPr>
          <p:nvPr/>
        </p:nvSpPr>
        <p:spPr>
          <a:xfrm>
            <a:off x="419101" y="606197"/>
            <a:ext cx="11363325" cy="600164"/>
          </a:xfrm>
          <a:prstGeom prst="rect">
            <a:avLst/>
          </a:prstGeom>
          <a:solidFill>
            <a:srgbClr val="FFFAEB"/>
          </a:solidFill>
        </p:spPr>
        <p:txBody>
          <a:bodyPr wrap="square">
            <a:spAutoFit/>
          </a:bodyPr>
          <a:lstStyle/>
          <a:p>
            <a:pPr algn="ctr"/>
            <a:r>
              <a:rPr lang="en-NZ" sz="3300" b="1" i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When crossing at a railway level crossing, always…</a:t>
            </a:r>
          </a:p>
        </p:txBody>
      </p:sp>
    </p:spTree>
    <p:extLst>
      <p:ext uri="{BB962C8B-B14F-4D97-AF65-F5344CB8AC3E}">
        <p14:creationId xmlns:p14="http://schemas.microsoft.com/office/powerpoint/2010/main" val="39655579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C005"/>
            </a:gs>
            <a:gs pos="100000">
              <a:srgbClr val="FFACAB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22F1C61-9A8D-9A17-43BF-01CD609EE68F}"/>
              </a:ext>
            </a:extLst>
          </p:cNvPr>
          <p:cNvSpPr>
            <a:spLocks/>
          </p:cNvSpPr>
          <p:nvPr/>
        </p:nvSpPr>
        <p:spPr>
          <a:xfrm>
            <a:off x="180975" y="3429000"/>
            <a:ext cx="11820525" cy="3137709"/>
          </a:xfrm>
          <a:prstGeom prst="rect">
            <a:avLst/>
          </a:prstGeom>
          <a:solidFill>
            <a:srgbClr val="FFFAE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pic>
        <p:nvPicPr>
          <p:cNvPr id="3" name="Keep out" descr="A yellow sign on a wooden post next to a train track&#10;&#10;Description automatically generated">
            <a:extLst>
              <a:ext uri="{FF2B5EF4-FFF2-40B4-BE49-F238E27FC236}">
                <a16:creationId xmlns:a16="http://schemas.microsoft.com/office/drawing/2014/main" id="{4CA66FE9-67E2-D4CF-9B60-75CB97E8DBD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35" t="23508" r="25484" b="16329"/>
          <a:stretch/>
        </p:blipFill>
        <p:spPr>
          <a:xfrm>
            <a:off x="291963" y="3562350"/>
            <a:ext cx="1865976" cy="2897280"/>
          </a:xfrm>
          <a:prstGeom prst="rect">
            <a:avLst/>
          </a:prstGeom>
          <a:ln>
            <a:noFill/>
          </a:ln>
        </p:spPr>
      </p:pic>
      <p:pic>
        <p:nvPicPr>
          <p:cNvPr id="4" name="Look for trains" descr="A person walking on a train track&#10;&#10;Description automatically generated">
            <a:extLst>
              <a:ext uri="{FF2B5EF4-FFF2-40B4-BE49-F238E27FC236}">
                <a16:creationId xmlns:a16="http://schemas.microsoft.com/office/drawing/2014/main" id="{272B8726-DC3F-C155-A230-E16ABCB03CC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592" t="31874" r="3024" b="1714"/>
          <a:stretch/>
        </p:blipFill>
        <p:spPr>
          <a:xfrm>
            <a:off x="4141995" y="3562350"/>
            <a:ext cx="2119106" cy="2897280"/>
          </a:xfrm>
          <a:prstGeom prst="rect">
            <a:avLst/>
          </a:prstGeom>
        </p:spPr>
      </p:pic>
      <p:pic>
        <p:nvPicPr>
          <p:cNvPr id="5" name="No entry" descr="A group of kids standing at a train station&#10;&#10;Description automatically generated">
            <a:extLst>
              <a:ext uri="{FF2B5EF4-FFF2-40B4-BE49-F238E27FC236}">
                <a16:creationId xmlns:a16="http://schemas.microsoft.com/office/drawing/2014/main" id="{B9088663-4C99-C5B0-74DC-2DCE3859F09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97" t="38119" r="65825" b="2206"/>
          <a:stretch/>
        </p:blipFill>
        <p:spPr>
          <a:xfrm>
            <a:off x="2216978" y="3562350"/>
            <a:ext cx="1865977" cy="2897280"/>
          </a:xfrm>
          <a:prstGeom prst="rect">
            <a:avLst/>
          </a:prstGeom>
        </p:spPr>
      </p:pic>
      <p:sp>
        <p:nvSpPr>
          <p:cNvPr id="8" name="Always obey...">
            <a:extLst>
              <a:ext uri="{FF2B5EF4-FFF2-40B4-BE49-F238E27FC236}">
                <a16:creationId xmlns:a16="http://schemas.microsoft.com/office/drawing/2014/main" id="{26B9CE37-CE38-1629-9219-1C04D983CE00}"/>
              </a:ext>
            </a:extLst>
          </p:cNvPr>
          <p:cNvSpPr txBox="1">
            <a:spLocks/>
          </p:cNvSpPr>
          <p:nvPr/>
        </p:nvSpPr>
        <p:spPr>
          <a:xfrm>
            <a:off x="419101" y="1877602"/>
            <a:ext cx="11363325" cy="697862"/>
          </a:xfrm>
          <a:prstGeom prst="rect">
            <a:avLst/>
          </a:prstGeom>
          <a:solidFill>
            <a:srgbClr val="FFFAEB"/>
          </a:solidFill>
        </p:spPr>
        <p:txBody>
          <a:bodyPr wrap="square" anchor="ctr" anchorCtr="0">
            <a:noAutofit/>
          </a:bodyPr>
          <a:lstStyle/>
          <a:p>
            <a:pPr algn="ctr"/>
            <a:r>
              <a:rPr lang="en-NZ" sz="3300" b="1">
                <a:latin typeface="Arial" panose="020B0604020202020204" pitchFamily="34" charset="0"/>
                <a:cs typeface="Arial" panose="020B0604020202020204" pitchFamily="34" charset="0"/>
              </a:rPr>
              <a:t>Expect trains from either direction.</a:t>
            </a:r>
          </a:p>
        </p:txBody>
      </p:sp>
      <p:sp>
        <p:nvSpPr>
          <p:cNvPr id="9" name="Always obey...">
            <a:extLst>
              <a:ext uri="{FF2B5EF4-FFF2-40B4-BE49-F238E27FC236}">
                <a16:creationId xmlns:a16="http://schemas.microsoft.com/office/drawing/2014/main" id="{F6F0836A-E53E-54B5-A9FA-24B08B00BA5D}"/>
              </a:ext>
            </a:extLst>
          </p:cNvPr>
          <p:cNvSpPr txBox="1">
            <a:spLocks/>
          </p:cNvSpPr>
          <p:nvPr/>
        </p:nvSpPr>
        <p:spPr>
          <a:xfrm>
            <a:off x="419101" y="2559883"/>
            <a:ext cx="11363325" cy="580288"/>
          </a:xfrm>
          <a:prstGeom prst="rect">
            <a:avLst/>
          </a:prstGeom>
          <a:solidFill>
            <a:srgbClr val="FFFAEB"/>
          </a:solidFill>
        </p:spPr>
        <p:txBody>
          <a:bodyPr wrap="square" anchor="ctr" anchorCtr="0">
            <a:noAutofit/>
          </a:bodyPr>
          <a:lstStyle/>
          <a:p>
            <a:pPr algn="ctr"/>
            <a:r>
              <a:rPr lang="en-NZ" sz="3300" b="1">
                <a:latin typeface="Arial" panose="020B0604020202020204" pitchFamily="34" charset="0"/>
                <a:cs typeface="Arial" panose="020B0604020202020204" pitchFamily="34" charset="0"/>
              </a:rPr>
              <a:t>Cross with care.</a:t>
            </a:r>
          </a:p>
        </p:txBody>
      </p:sp>
      <p:sp>
        <p:nvSpPr>
          <p:cNvPr id="10" name="Always obey...">
            <a:extLst>
              <a:ext uri="{FF2B5EF4-FFF2-40B4-BE49-F238E27FC236}">
                <a16:creationId xmlns:a16="http://schemas.microsoft.com/office/drawing/2014/main" id="{6B226185-83B2-8474-7DEE-6DB4C6526D6A}"/>
              </a:ext>
            </a:extLst>
          </p:cNvPr>
          <p:cNvSpPr txBox="1">
            <a:spLocks/>
          </p:cNvSpPr>
          <p:nvPr/>
        </p:nvSpPr>
        <p:spPr>
          <a:xfrm>
            <a:off x="419101" y="1322778"/>
            <a:ext cx="11363325" cy="560200"/>
          </a:xfrm>
          <a:prstGeom prst="rect">
            <a:avLst/>
          </a:prstGeom>
          <a:solidFill>
            <a:srgbClr val="FFFAEB"/>
          </a:solidFill>
        </p:spPr>
        <p:txBody>
          <a:bodyPr wrap="none" anchor="ctr" anchorCtr="0">
            <a:noAutofit/>
          </a:bodyPr>
          <a:lstStyle/>
          <a:p>
            <a:pPr algn="ctr"/>
            <a:r>
              <a:rPr lang="en-NZ" sz="3300" b="1">
                <a:latin typeface="Arial" panose="020B0604020202020204" pitchFamily="34" charset="0"/>
                <a:cs typeface="Arial" panose="020B0604020202020204" pitchFamily="34" charset="0"/>
              </a:rPr>
              <a:t>Obey all signs and signals.</a:t>
            </a:r>
          </a:p>
        </p:txBody>
      </p:sp>
      <p:sp>
        <p:nvSpPr>
          <p:cNvPr id="11" name="When crossing...">
            <a:extLst>
              <a:ext uri="{FF2B5EF4-FFF2-40B4-BE49-F238E27FC236}">
                <a16:creationId xmlns:a16="http://schemas.microsoft.com/office/drawing/2014/main" id="{136745FD-5E0B-2935-2E2C-EA69E7162D68}"/>
              </a:ext>
            </a:extLst>
          </p:cNvPr>
          <p:cNvSpPr txBox="1">
            <a:spLocks/>
          </p:cNvSpPr>
          <p:nvPr/>
        </p:nvSpPr>
        <p:spPr>
          <a:xfrm>
            <a:off x="419101" y="273432"/>
            <a:ext cx="11363325" cy="600164"/>
          </a:xfrm>
          <a:prstGeom prst="rect">
            <a:avLst/>
          </a:prstGeom>
          <a:solidFill>
            <a:srgbClr val="FFFAEB"/>
          </a:solidFill>
        </p:spPr>
        <p:txBody>
          <a:bodyPr wrap="square">
            <a:spAutoFit/>
          </a:bodyPr>
          <a:lstStyle/>
          <a:p>
            <a:pPr algn="ctr"/>
            <a:r>
              <a:rPr lang="en-NZ" sz="3300" b="1" i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When crossing at a railway level crossing, always…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F7E76501-545F-B6A3-F9D5-BEEA46BEA1DB}"/>
              </a:ext>
            </a:extLst>
          </p:cNvPr>
          <p:cNvGrpSpPr/>
          <p:nvPr/>
        </p:nvGrpSpPr>
        <p:grpSpPr>
          <a:xfrm>
            <a:off x="6320141" y="3377129"/>
            <a:ext cx="5579896" cy="3082501"/>
            <a:chOff x="6320141" y="3377129"/>
            <a:chExt cx="5579896" cy="3082501"/>
          </a:xfrm>
        </p:grpSpPr>
        <p:pic>
          <p:nvPicPr>
            <p:cNvPr id="14" name="Picture 13" descr="A yellow train on tracks&#10;&#10;AI-generated content may be incorrect.">
              <a:extLst>
                <a:ext uri="{FF2B5EF4-FFF2-40B4-BE49-F238E27FC236}">
                  <a16:creationId xmlns:a16="http://schemas.microsoft.com/office/drawing/2014/main" id="{AAF33EF2-2CE6-B6F4-13AB-BE21F80F889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679" t="16500" r="20548" b="10713"/>
            <a:stretch/>
          </p:blipFill>
          <p:spPr>
            <a:xfrm>
              <a:off x="6320141" y="3562350"/>
              <a:ext cx="5579896" cy="2897280"/>
            </a:xfrm>
            <a:prstGeom prst="rect">
              <a:avLst/>
            </a:prstGeom>
          </p:spPr>
        </p:pic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DA03D674-65ED-59B8-CE5A-9182F30B575E}"/>
                </a:ext>
              </a:extLst>
            </p:cNvPr>
            <p:cNvSpPr/>
            <p:nvPr/>
          </p:nvSpPr>
          <p:spPr>
            <a:xfrm>
              <a:off x="7833741" y="4487584"/>
              <a:ext cx="1110455" cy="1110455"/>
            </a:xfrm>
            <a:prstGeom prst="ellipse">
              <a:avLst/>
            </a:prstGeom>
            <a:gradFill flip="none" rotWithShape="1">
              <a:gsLst>
                <a:gs pos="6000">
                  <a:srgbClr val="FFF4D3"/>
                </a:gs>
                <a:gs pos="0">
                  <a:schemeClr val="accent4">
                    <a:lumMod val="5000"/>
                    <a:lumOff val="95000"/>
                  </a:schemeClr>
                </a:gs>
                <a:gs pos="58000">
                  <a:schemeClr val="accent4">
                    <a:lumMod val="40000"/>
                    <a:lumOff val="60000"/>
                    <a:alpha val="0"/>
                  </a:schemeClr>
                </a:gs>
                <a:gs pos="38000">
                  <a:schemeClr val="accent4">
                    <a:lumMod val="30000"/>
                    <a:lumOff val="70000"/>
                    <a:alpha val="34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2AD5D61-FADC-EEDB-49A9-6FE6F435F6EC}"/>
                </a:ext>
              </a:extLst>
            </p:cNvPr>
            <p:cNvSpPr/>
            <p:nvPr/>
          </p:nvSpPr>
          <p:spPr>
            <a:xfrm>
              <a:off x="9110089" y="4487584"/>
              <a:ext cx="1110455" cy="1110455"/>
            </a:xfrm>
            <a:prstGeom prst="ellipse">
              <a:avLst/>
            </a:prstGeom>
            <a:gradFill flip="none" rotWithShape="1">
              <a:gsLst>
                <a:gs pos="6000">
                  <a:srgbClr val="FFF4D3"/>
                </a:gs>
                <a:gs pos="0">
                  <a:schemeClr val="accent4">
                    <a:lumMod val="5000"/>
                    <a:lumOff val="95000"/>
                  </a:schemeClr>
                </a:gs>
                <a:gs pos="58000">
                  <a:schemeClr val="accent4">
                    <a:lumMod val="40000"/>
                    <a:lumOff val="60000"/>
                    <a:alpha val="0"/>
                  </a:schemeClr>
                </a:gs>
                <a:gs pos="38000">
                  <a:schemeClr val="accent4">
                    <a:lumMod val="30000"/>
                    <a:lumOff val="70000"/>
                    <a:alpha val="34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C2816BD1-1C14-1C43-D799-59E9319D03B3}"/>
                </a:ext>
              </a:extLst>
            </p:cNvPr>
            <p:cNvSpPr/>
            <p:nvPr/>
          </p:nvSpPr>
          <p:spPr>
            <a:xfrm>
              <a:off x="8471915" y="3377129"/>
              <a:ext cx="1110455" cy="1110455"/>
            </a:xfrm>
            <a:prstGeom prst="ellipse">
              <a:avLst/>
            </a:prstGeom>
            <a:gradFill flip="none" rotWithShape="1">
              <a:gsLst>
                <a:gs pos="6000">
                  <a:srgbClr val="FFF4D3"/>
                </a:gs>
                <a:gs pos="0">
                  <a:schemeClr val="accent4">
                    <a:lumMod val="5000"/>
                    <a:lumOff val="95000"/>
                  </a:schemeClr>
                </a:gs>
                <a:gs pos="58000">
                  <a:schemeClr val="accent4">
                    <a:lumMod val="40000"/>
                    <a:lumOff val="60000"/>
                    <a:alpha val="0"/>
                  </a:schemeClr>
                </a:gs>
                <a:gs pos="38000">
                  <a:schemeClr val="accent4">
                    <a:lumMod val="30000"/>
                    <a:lumOff val="70000"/>
                    <a:alpha val="34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B63B37A6-67B0-9D1C-DFA7-756FF88170C4}"/>
                </a:ext>
              </a:extLst>
            </p:cNvPr>
            <p:cNvSpPr/>
            <p:nvPr/>
          </p:nvSpPr>
          <p:spPr>
            <a:xfrm>
              <a:off x="8488078" y="3500698"/>
              <a:ext cx="1110455" cy="1110455"/>
            </a:xfrm>
            <a:prstGeom prst="ellipse">
              <a:avLst/>
            </a:prstGeom>
            <a:gradFill flip="none" rotWithShape="1">
              <a:gsLst>
                <a:gs pos="6000">
                  <a:srgbClr val="FFF4D3"/>
                </a:gs>
                <a:gs pos="0">
                  <a:schemeClr val="accent4">
                    <a:lumMod val="5000"/>
                    <a:lumOff val="95000"/>
                  </a:schemeClr>
                </a:gs>
                <a:gs pos="58000">
                  <a:schemeClr val="accent4">
                    <a:lumMod val="40000"/>
                    <a:lumOff val="60000"/>
                    <a:alpha val="0"/>
                  </a:schemeClr>
                </a:gs>
                <a:gs pos="38000">
                  <a:schemeClr val="accent4">
                    <a:lumMod val="30000"/>
                    <a:lumOff val="70000"/>
                    <a:alpha val="34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/>
            </a:p>
          </p:txBody>
        </p:sp>
      </p:grpSp>
    </p:spTree>
    <p:extLst>
      <p:ext uri="{BB962C8B-B14F-4D97-AF65-F5344CB8AC3E}">
        <p14:creationId xmlns:p14="http://schemas.microsoft.com/office/powerpoint/2010/main" val="31005461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  <p:bldP spid="9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C005"/>
            </a:gs>
            <a:gs pos="100000">
              <a:srgbClr val="FFACAB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D3D7E09-E676-4D50-84BA-673D22977E69}"/>
              </a:ext>
            </a:extLst>
          </p:cNvPr>
          <p:cNvSpPr/>
          <p:nvPr/>
        </p:nvSpPr>
        <p:spPr>
          <a:xfrm>
            <a:off x="412693" y="2017173"/>
            <a:ext cx="3753586" cy="4349860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DD468681-F4FD-799D-8B40-B5FC8F5EE246}"/>
              </a:ext>
            </a:extLst>
          </p:cNvPr>
          <p:cNvSpPr txBox="1"/>
          <p:nvPr/>
        </p:nvSpPr>
        <p:spPr>
          <a:xfrm>
            <a:off x="543672" y="2685156"/>
            <a:ext cx="3476005" cy="571712"/>
          </a:xfrm>
          <a:prstGeom prst="rect">
            <a:avLst/>
          </a:prstGeom>
          <a:ln>
            <a:noFill/>
          </a:ln>
        </p:spPr>
        <p:txBody>
          <a:bodyPr vert="horz" wrap="square" lIns="0" tIns="63500" rIns="0" bIns="0" rtlCol="0" anchor="b">
            <a:noAutofit/>
          </a:bodyPr>
          <a:lstStyle/>
          <a:p>
            <a:pPr marL="12700" marR="5080" algn="ctr">
              <a:lnSpc>
                <a:spcPts val="2400"/>
              </a:lnSpc>
              <a:spcBef>
                <a:spcPts val="500"/>
              </a:spcBef>
            </a:pPr>
            <a:r>
              <a:rPr lang="en-US" sz="2400" b="1">
                <a:solidFill>
                  <a:srgbClr val="181B1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Collisions with persons</a:t>
            </a:r>
            <a:endParaRPr lang="en-US" sz="2400" b="1" spc="-95">
              <a:solidFill>
                <a:srgbClr val="181B1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bject 4">
            <a:extLst>
              <a:ext uri="{FF2B5EF4-FFF2-40B4-BE49-F238E27FC236}">
                <a16:creationId xmlns:a16="http://schemas.microsoft.com/office/drawing/2014/main" id="{3F46DC53-4047-8022-74A9-D39F3A040B64}"/>
              </a:ext>
            </a:extLst>
          </p:cNvPr>
          <p:cNvSpPr txBox="1"/>
          <p:nvPr/>
        </p:nvSpPr>
        <p:spPr>
          <a:xfrm>
            <a:off x="1802193" y="2023247"/>
            <a:ext cx="857877" cy="865591"/>
          </a:xfrm>
          <a:prstGeom prst="rect">
            <a:avLst/>
          </a:prstGeom>
          <a:ln>
            <a:noFill/>
          </a:ln>
        </p:spPr>
        <p:txBody>
          <a:bodyPr vert="horz" wrap="square" lIns="0" tIns="63500" rIns="0" bIns="0" rtlCol="0" anchor="b">
            <a:noAutofit/>
          </a:bodyPr>
          <a:lstStyle/>
          <a:p>
            <a:pPr marL="12700" marR="5080" algn="ctr">
              <a:lnSpc>
                <a:spcPts val="2000"/>
              </a:lnSpc>
              <a:spcBef>
                <a:spcPts val="500"/>
              </a:spcBef>
            </a:pPr>
            <a:r>
              <a:rPr lang="en-NZ" sz="5400" b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59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B7DF4B0-71B0-CB53-5B07-3EDBC82A029B}"/>
              </a:ext>
            </a:extLst>
          </p:cNvPr>
          <p:cNvSpPr txBox="1"/>
          <p:nvPr/>
        </p:nvSpPr>
        <p:spPr>
          <a:xfrm>
            <a:off x="543672" y="3323478"/>
            <a:ext cx="3476005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NZ" sz="2400">
                <a:latin typeface="Arial" panose="020B0604020202020204" pitchFamily="34" charset="0"/>
                <a:cs typeface="Arial" panose="020B0604020202020204" pitchFamily="34" charset="0"/>
              </a:rPr>
              <a:t>(709 near misses)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4175181-6197-C6F8-FBA4-1B0475CFDB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40" b="3540"/>
          <a:stretch/>
        </p:blipFill>
        <p:spPr>
          <a:xfrm>
            <a:off x="543673" y="4005039"/>
            <a:ext cx="3476005" cy="2160000"/>
          </a:xfrm>
          <a:prstGeom prst="rect">
            <a:avLst/>
          </a:prstGeom>
          <a:ln>
            <a:noFill/>
          </a:ln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9E5EF6C-5775-9288-D366-B591CC36AAF4}"/>
              </a:ext>
            </a:extLst>
          </p:cNvPr>
          <p:cNvSpPr/>
          <p:nvPr/>
        </p:nvSpPr>
        <p:spPr>
          <a:xfrm>
            <a:off x="8033513" y="2017173"/>
            <a:ext cx="3745794" cy="4334126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14" name="object 4">
            <a:extLst>
              <a:ext uri="{FF2B5EF4-FFF2-40B4-BE49-F238E27FC236}">
                <a16:creationId xmlns:a16="http://schemas.microsoft.com/office/drawing/2014/main" id="{44C1EE6C-47D1-A3A3-5580-94765FDA0497}"/>
              </a:ext>
            </a:extLst>
          </p:cNvPr>
          <p:cNvSpPr txBox="1"/>
          <p:nvPr/>
        </p:nvSpPr>
        <p:spPr>
          <a:xfrm>
            <a:off x="9337653" y="2017173"/>
            <a:ext cx="1065157" cy="865591"/>
          </a:xfrm>
          <a:prstGeom prst="rect">
            <a:avLst/>
          </a:prstGeom>
          <a:ln>
            <a:noFill/>
          </a:ln>
        </p:spPr>
        <p:txBody>
          <a:bodyPr vert="horz" wrap="square" lIns="0" tIns="63500" rIns="0" bIns="0" rtlCol="0" anchor="b">
            <a:noAutofit/>
          </a:bodyPr>
          <a:lstStyle/>
          <a:p>
            <a:pPr marL="12700" marR="5080" algn="ctr">
              <a:lnSpc>
                <a:spcPts val="2000"/>
              </a:lnSpc>
              <a:spcBef>
                <a:spcPts val="500"/>
              </a:spcBef>
            </a:pPr>
            <a:r>
              <a:rPr lang="en-NZ" sz="5400" b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34</a:t>
            </a: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F09561A6-2396-A7F5-F6B8-CF21580DEA8E}"/>
              </a:ext>
            </a:extLst>
          </p:cNvPr>
          <p:cNvSpPr txBox="1"/>
          <p:nvPr/>
        </p:nvSpPr>
        <p:spPr>
          <a:xfrm>
            <a:off x="8281183" y="2679082"/>
            <a:ext cx="3273290" cy="571712"/>
          </a:xfrm>
          <a:prstGeom prst="rect">
            <a:avLst/>
          </a:prstGeom>
          <a:ln>
            <a:noFill/>
          </a:ln>
        </p:spPr>
        <p:txBody>
          <a:bodyPr vert="horz" wrap="square" lIns="0" tIns="63500" rIns="0" bIns="0" rtlCol="0" anchor="b">
            <a:noAutofit/>
          </a:bodyPr>
          <a:lstStyle/>
          <a:p>
            <a:pPr marL="12700" marR="5080" algn="ctr">
              <a:lnSpc>
                <a:spcPts val="2400"/>
              </a:lnSpc>
              <a:spcBef>
                <a:spcPts val="500"/>
              </a:spcBef>
            </a:pPr>
            <a:r>
              <a:rPr lang="en-US" sz="2400" b="1">
                <a:solidFill>
                  <a:srgbClr val="181B1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Collisions with trucks</a:t>
            </a:r>
            <a:endParaRPr lang="en-US" sz="2400" b="1" spc="-95">
              <a:solidFill>
                <a:srgbClr val="181B1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DFCAB5E-75A7-BFB0-04C8-E9A2681EAD1B}"/>
              </a:ext>
            </a:extLst>
          </p:cNvPr>
          <p:cNvSpPr txBox="1"/>
          <p:nvPr/>
        </p:nvSpPr>
        <p:spPr>
          <a:xfrm>
            <a:off x="8158423" y="3317404"/>
            <a:ext cx="3489904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NZ" sz="2400">
                <a:latin typeface="Arial" panose="020B0604020202020204" pitchFamily="34" charset="0"/>
                <a:cs typeface="Arial" panose="020B0604020202020204" pitchFamily="34" charset="0"/>
              </a:rPr>
              <a:t>(427 near misses) </a:t>
            </a:r>
          </a:p>
        </p:txBody>
      </p:sp>
      <p:pic>
        <p:nvPicPr>
          <p:cNvPr id="17" name="Picture 2">
            <a:extLst>
              <a:ext uri="{FF2B5EF4-FFF2-40B4-BE49-F238E27FC236}">
                <a16:creationId xmlns:a16="http://schemas.microsoft.com/office/drawing/2014/main" id="{E978798F-A677-BDFF-CA96-D330C9A548E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4" t="12716" r="35519" b="26593"/>
          <a:stretch/>
        </p:blipFill>
        <p:spPr bwMode="auto">
          <a:xfrm>
            <a:off x="8158423" y="3998965"/>
            <a:ext cx="3489904" cy="216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7A6B631D-0956-2599-6B72-42EF9B671E3B}"/>
              </a:ext>
            </a:extLst>
          </p:cNvPr>
          <p:cNvSpPr/>
          <p:nvPr/>
        </p:nvSpPr>
        <p:spPr>
          <a:xfrm>
            <a:off x="4323605" y="2017173"/>
            <a:ext cx="3578928" cy="4349859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20" name="object 4">
            <a:extLst>
              <a:ext uri="{FF2B5EF4-FFF2-40B4-BE49-F238E27FC236}">
                <a16:creationId xmlns:a16="http://schemas.microsoft.com/office/drawing/2014/main" id="{BC744F76-F01C-7198-8FD9-FB9F337CB80B}"/>
              </a:ext>
            </a:extLst>
          </p:cNvPr>
          <p:cNvSpPr txBox="1"/>
          <p:nvPr/>
        </p:nvSpPr>
        <p:spPr>
          <a:xfrm>
            <a:off x="4568007" y="2699412"/>
            <a:ext cx="2943308" cy="571712"/>
          </a:xfrm>
          <a:prstGeom prst="rect">
            <a:avLst/>
          </a:prstGeom>
          <a:ln>
            <a:noFill/>
          </a:ln>
        </p:spPr>
        <p:txBody>
          <a:bodyPr vert="horz" wrap="square" lIns="0" tIns="63500" rIns="0" bIns="0" rtlCol="0" anchor="b">
            <a:noAutofit/>
          </a:bodyPr>
          <a:lstStyle/>
          <a:p>
            <a:pPr marL="12700" marR="5080" algn="ctr">
              <a:lnSpc>
                <a:spcPts val="2400"/>
              </a:lnSpc>
              <a:spcBef>
                <a:spcPts val="500"/>
              </a:spcBef>
            </a:pPr>
            <a:r>
              <a:rPr lang="en-US" sz="2400" b="1">
                <a:solidFill>
                  <a:srgbClr val="181B1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Collisions with cars</a:t>
            </a:r>
            <a:endParaRPr lang="en-US" sz="2400" b="1" spc="-95">
              <a:solidFill>
                <a:srgbClr val="181B1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bject 4">
            <a:extLst>
              <a:ext uri="{FF2B5EF4-FFF2-40B4-BE49-F238E27FC236}">
                <a16:creationId xmlns:a16="http://schemas.microsoft.com/office/drawing/2014/main" id="{9409F94D-9E3B-4B59-E26F-7C34179A0587}"/>
              </a:ext>
            </a:extLst>
          </p:cNvPr>
          <p:cNvSpPr txBox="1"/>
          <p:nvPr/>
        </p:nvSpPr>
        <p:spPr>
          <a:xfrm>
            <a:off x="5413861" y="2023247"/>
            <a:ext cx="1166001" cy="865591"/>
          </a:xfrm>
          <a:prstGeom prst="rect">
            <a:avLst/>
          </a:prstGeom>
          <a:ln>
            <a:noFill/>
          </a:ln>
        </p:spPr>
        <p:txBody>
          <a:bodyPr vert="horz" wrap="square" lIns="0" tIns="63500" rIns="0" bIns="0" rtlCol="0" anchor="b">
            <a:noAutofit/>
          </a:bodyPr>
          <a:lstStyle/>
          <a:p>
            <a:pPr marL="12700" marR="5080" algn="ctr">
              <a:lnSpc>
                <a:spcPts val="2000"/>
              </a:lnSpc>
              <a:spcBef>
                <a:spcPts val="500"/>
              </a:spcBef>
            </a:pPr>
            <a:r>
              <a:rPr lang="en-NZ" sz="5400" b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177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0AD66DF-0A11-83E7-5889-1911E0EB5452}"/>
              </a:ext>
            </a:extLst>
          </p:cNvPr>
          <p:cNvSpPr txBox="1"/>
          <p:nvPr/>
        </p:nvSpPr>
        <p:spPr>
          <a:xfrm>
            <a:off x="4486275" y="3323478"/>
            <a:ext cx="325755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NZ" sz="2400">
                <a:latin typeface="Arial" panose="020B0604020202020204" pitchFamily="34" charset="0"/>
                <a:cs typeface="Arial" panose="020B0604020202020204" pitchFamily="34" charset="0"/>
              </a:rPr>
              <a:t>(1,421 near misses)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EC480A91-0574-8D30-5A98-447742A3537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52" t="15735" r="15389" b="7024"/>
          <a:stretch/>
        </p:blipFill>
        <p:spPr>
          <a:xfrm>
            <a:off x="4486275" y="4005039"/>
            <a:ext cx="3257550" cy="2160000"/>
          </a:xfrm>
          <a:prstGeom prst="rect">
            <a:avLst/>
          </a:prstGeom>
          <a:ln>
            <a:noFill/>
          </a:ln>
        </p:spPr>
      </p:pic>
      <p:sp>
        <p:nvSpPr>
          <p:cNvPr id="24" name="When crossing...">
            <a:extLst>
              <a:ext uri="{FF2B5EF4-FFF2-40B4-BE49-F238E27FC236}">
                <a16:creationId xmlns:a16="http://schemas.microsoft.com/office/drawing/2014/main" id="{8287D1CB-1925-77DD-0F4D-0D7B96A9BBA7}"/>
              </a:ext>
            </a:extLst>
          </p:cNvPr>
          <p:cNvSpPr txBox="1">
            <a:spLocks/>
          </p:cNvSpPr>
          <p:nvPr/>
        </p:nvSpPr>
        <p:spPr>
          <a:xfrm>
            <a:off x="419101" y="490967"/>
            <a:ext cx="11363325" cy="1107996"/>
          </a:xfrm>
          <a:prstGeom prst="rect">
            <a:avLst/>
          </a:prstGeom>
          <a:solidFill>
            <a:srgbClr val="FFFAEB"/>
          </a:solidFill>
        </p:spPr>
        <p:txBody>
          <a:bodyPr wrap="square">
            <a:spAutoFit/>
          </a:bodyPr>
          <a:lstStyle/>
          <a:p>
            <a:pPr algn="ctr"/>
            <a:r>
              <a:rPr lang="en-NZ" sz="3300" b="1" i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Between 2014 and 2024, there were more than 260 collisions at level crossings.</a:t>
            </a:r>
          </a:p>
        </p:txBody>
      </p:sp>
    </p:spTree>
    <p:extLst>
      <p:ext uri="{BB962C8B-B14F-4D97-AF65-F5344CB8AC3E}">
        <p14:creationId xmlns:p14="http://schemas.microsoft.com/office/powerpoint/2010/main" val="40745742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2" presetClass="entr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9" grpId="0"/>
      <p:bldP spid="10" grpId="0"/>
      <p:bldP spid="13" grpId="0" animBg="1"/>
      <p:bldP spid="14" grpId="0"/>
      <p:bldP spid="15" grpId="0"/>
      <p:bldP spid="16" grpId="0"/>
      <p:bldP spid="19" grpId="0" animBg="1"/>
      <p:bldP spid="20" grpId="0"/>
      <p:bldP spid="21" grpId="0"/>
      <p:bldP spid="22" grpId="0"/>
      <p:bldP spid="2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6790BB6B-4303-810D-7368-F2360E9157F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7021" y="2927119"/>
            <a:ext cx="4717961" cy="1003765"/>
          </a:xfrm>
          <a:prstGeom prst="rect">
            <a:avLst/>
          </a:prstGeom>
        </p:spPr>
      </p:pic>
      <p:pic>
        <p:nvPicPr>
          <p:cNvPr id="4" name="Online Media 3" title="Stay safe around level crossings: take a look from the train driver’s perspective">
            <a:hlinkClick r:id="" action="ppaction://media"/>
            <a:extLst>
              <a:ext uri="{FF2B5EF4-FFF2-40B4-BE49-F238E27FC236}">
                <a16:creationId xmlns:a16="http://schemas.microsoft.com/office/drawing/2014/main" id="{D3BEA41A-5C33-8545-2CD5-56E3D2136E17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26988" y="0"/>
            <a:ext cx="121380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3521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Category xmlns="a912436d-ee54-411c-84be-0988fe829997" xsi:nil="true"/>
    <lcf76f155ced4ddcb4097134ff3c332f xmlns="a912436d-ee54-411c-84be-0988fe829997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?mso-contentType ?>
<SharedContentType xmlns="Microsoft.SharePoint.Taxonomy.ContentTypeSync" SourceId="7c7565c3-8702-48ad-9d58-fc5b9eb71ff9" ContentTypeId="0x0101" PreviousValue="false" LastSyncTimeStamp="2020-05-18T03:21:37.773Z"/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6F564EF36A48443A794BF708E5D03DF" ma:contentTypeVersion="17" ma:contentTypeDescription="Create a new document." ma:contentTypeScope="" ma:versionID="e5a5662ffe4797c2bd6b5fc0e513a578">
  <xsd:schema xmlns:xsd="http://www.w3.org/2001/XMLSchema" xmlns:xs="http://www.w3.org/2001/XMLSchema" xmlns:p="http://schemas.microsoft.com/office/2006/metadata/properties" xmlns:ns2="a912436d-ee54-411c-84be-0988fe829997" xmlns:ns3="30a86325-685d-41cd-bebe-9ab21689acdf" targetNamespace="http://schemas.microsoft.com/office/2006/metadata/properties" ma:root="true" ma:fieldsID="64ff36a48be9fda4d2e225baef4cfed8" ns2:_="" ns3:_="">
    <xsd:import namespace="a912436d-ee54-411c-84be-0988fe829997"/>
    <xsd:import namespace="30a86325-685d-41cd-bebe-9ab21689acdf"/>
    <xsd:element name="properties">
      <xsd:complexType>
        <xsd:sequence>
          <xsd:element name="documentManagement">
            <xsd:complexType>
              <xsd:all>
                <xsd:element ref="ns2:Category" minOccurs="0"/>
                <xsd:element ref="ns2:lcf76f155ced4ddcb4097134ff3c332f" minOccurs="0"/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MediaServiceOCR" minOccurs="0"/>
                <xsd:element ref="ns2:MediaServiceLocation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12436d-ee54-411c-84be-0988fe829997" elementFormDefault="qualified">
    <xsd:import namespace="http://schemas.microsoft.com/office/2006/documentManagement/types"/>
    <xsd:import namespace="http://schemas.microsoft.com/office/infopath/2007/PartnerControls"/>
    <xsd:element name="Category" ma:index="9" nillable="true" ma:displayName="Category" ma:format="Dropdown" ma:internalName="Category">
      <xsd:simpleType>
        <xsd:restriction base="dms:Choice">
          <xsd:enumeration value="Interislander"/>
          <xsd:enumeration value="iReX"/>
          <xsd:enumeration value="Passenger Rail"/>
          <xsd:enumeration value="Rail Freight"/>
          <xsd:enumeration value="Infrastructure"/>
          <xsd:enumeration value="Sustainability"/>
          <xsd:enumeration value="Zero Harm"/>
          <xsd:enumeration value="Heritage"/>
          <xsd:enumeration value="People &amp; Communications"/>
        </xsd:restriction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7c7565c3-8702-48ad-9d58-fc5b9eb71ff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2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3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0a86325-685d-41cd-bebe-9ab21689acdf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 ma:index="8" ma:displayName="Subject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12DC2CE-D10D-4FE5-84DC-18D21705B20B}">
  <ds:schemaRefs>
    <ds:schemaRef ds:uri="30a86325-685d-41cd-bebe-9ab21689acdf"/>
    <ds:schemaRef ds:uri="a912436d-ee54-411c-84be-0988fe82999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71B05747-681E-47C2-9BD8-C79CDEB4CF7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3E8A0F8-792E-452C-B5C8-0F5CCBA49739}">
  <ds:schemaRefs>
    <ds:schemaRef ds:uri="Microsoft.SharePoint.Taxonomy.ContentTypeSync"/>
  </ds:schemaRefs>
</ds:datastoreItem>
</file>

<file path=customXml/itemProps4.xml><?xml version="1.0" encoding="utf-8"?>
<ds:datastoreItem xmlns:ds="http://schemas.openxmlformats.org/officeDocument/2006/customXml" ds:itemID="{D48E7912-5AAE-4D36-B6BB-6E1AF4702175}">
  <ds:schemaRefs>
    <ds:schemaRef ds:uri="30a86325-685d-41cd-bebe-9ab21689acdf"/>
    <ds:schemaRef ds:uri="a912436d-ee54-411c-84be-0988fe829997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Application>Microsoft Office PowerPoint</Application>
  <PresentationFormat>Widescreen</PresentationFormat>
  <Slides>12</Slides>
  <Notes>10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Sienna MacArthur-Beadle</dc:creator>
  <cp:revision>1</cp:revision>
  <dcterms:created xsi:type="dcterms:W3CDTF">2024-07-10T22:37:37Z</dcterms:created>
  <dcterms:modified xsi:type="dcterms:W3CDTF">2026-02-11T00:14:21Z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0x01010066F564EF36A48443A794BF708E5D03DF</vt:lpwstr>
  </property>
  <property fmtid="{D5CDD505-2E9C-101B-9397-08002B2CF9AE}" pid="3" name="TaxCatchAll">
    <vt:lpwstr>12;#2023|6109fd21-a4da-4b93-b7fc-cd53fb0d4099</vt:lpwstr>
  </property>
  <property fmtid="{D5CDD505-2E9C-101B-9397-08002B2CF9AE}" pid="4" name="l056295fbe404047a944ee182f2f89f6">
    <vt:lpwstr>2023|6109fd21-a4da-4b93-b7fc-cd53fb0d4099</vt:lpwstr>
  </property>
  <property fmtid="{D5CDD505-2E9C-101B-9397-08002B2CF9AE}" pid="5" name="Calendar year">
    <vt:lpwstr>12;#2023|6109fd21-a4da-4b93-b7fc-cd53fb0d4099</vt:lpwstr>
  </property>
  <property fmtid="{D5CDD505-2E9C-101B-9397-08002B2CF9AE}" pid="6" name="MediaServiceImageTags">
    <vt:lpwstr/>
  </property>
  <property fmtid="{D5CDD505-2E9C-101B-9397-08002B2CF9AE}" pid="7" name="Calendar_x0020_year">
    <vt:lpwstr>12;#2023|6109fd21-a4da-4b93-b7fc-cd53fb0d4099</vt:lpwstr>
  </property>
</Properties>
</file>